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720" r:id="rId1"/>
    <p:sldMasterId id="2147483725" r:id="rId2"/>
    <p:sldMasterId id="2147483730" r:id="rId3"/>
  </p:sldMasterIdLst>
  <p:notesMasterIdLst>
    <p:notesMasterId r:id="rId22"/>
  </p:notesMasterIdLst>
  <p:sldIdLst>
    <p:sldId id="276" r:id="rId4"/>
    <p:sldId id="259" r:id="rId5"/>
    <p:sldId id="260" r:id="rId6"/>
    <p:sldId id="263" r:id="rId7"/>
    <p:sldId id="289" r:id="rId8"/>
    <p:sldId id="286" r:id="rId9"/>
    <p:sldId id="287" r:id="rId10"/>
    <p:sldId id="299" r:id="rId11"/>
    <p:sldId id="288" r:id="rId12"/>
    <p:sldId id="268" r:id="rId13"/>
    <p:sldId id="290" r:id="rId14"/>
    <p:sldId id="291" r:id="rId15"/>
    <p:sldId id="292" r:id="rId16"/>
    <p:sldId id="293" r:id="rId17"/>
    <p:sldId id="294" r:id="rId18"/>
    <p:sldId id="295" r:id="rId19"/>
    <p:sldId id="296" r:id="rId20"/>
    <p:sldId id="297"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44" autoAdjust="0"/>
    <p:restoredTop sz="86471" autoAdjust="0"/>
  </p:normalViewPr>
  <p:slideViewPr>
    <p:cSldViewPr>
      <p:cViewPr varScale="1">
        <p:scale>
          <a:sx n="116" d="100"/>
          <a:sy n="116" d="100"/>
        </p:scale>
        <p:origin x="1500"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90" d="100"/>
        <a:sy n="9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75B48E6-155E-40F1-BC59-3D1FA4897721}" type="datetimeFigureOut">
              <a:rPr lang="en-US" smtClean="0"/>
              <a:pPr/>
              <a:t>1/11/2021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8035F2D-C1FC-4F1C-861F-1572CCE7FB13}" type="slidenum">
              <a:rPr lang="en-US" smtClean="0"/>
              <a:pPr/>
              <a:t>‹#›</a:t>
            </a:fld>
            <a:endParaRPr lang="en-US"/>
          </a:p>
        </p:txBody>
      </p:sp>
    </p:spTree>
    <p:extLst>
      <p:ext uri="{BB962C8B-B14F-4D97-AF65-F5344CB8AC3E}">
        <p14:creationId xmlns:p14="http://schemas.microsoft.com/office/powerpoint/2010/main" val="26468856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08035F2D-C1FC-4F1C-861F-1572CCE7FB13}" type="slidenum">
              <a:rPr lang="en-US" smtClean="0"/>
              <a:pPr/>
              <a:t>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fontAlgn="base" hangingPunct="0">
              <a:spcBef>
                <a:spcPct val="0"/>
              </a:spcBef>
              <a:spcAft>
                <a:spcPct val="0"/>
              </a:spcAft>
              <a:defRPr smtClean="0">
                <a:latin typeface="Verdana" pitchFamily="34" charset="0"/>
                <a:ea typeface="MS PGothic" pitchFamily="34" charset="-128"/>
              </a:defRPr>
            </a:lvl1pPr>
          </a:lstStyle>
          <a:p>
            <a:pPr>
              <a:defRPr/>
            </a:pPr>
            <a:fld id="{7953BCD1-A107-4635-A641-D7EBBFB5F08E}" type="datetime1">
              <a:rPr lang="en-IN"/>
              <a:pPr>
                <a:defRPr/>
              </a:pPr>
              <a:t>11-01-2021</a:t>
            </a:fld>
            <a:endParaRPr lang="en-US"/>
          </a:p>
        </p:txBody>
      </p:sp>
      <p:sp>
        <p:nvSpPr>
          <p:cNvPr id="5" name="Footer Placeholder 4"/>
          <p:cNvSpPr>
            <a:spLocks noGrp="1"/>
          </p:cNvSpPr>
          <p:nvPr>
            <p:ph type="ftr" sz="quarter" idx="11"/>
          </p:nvPr>
        </p:nvSpPr>
        <p:spPr/>
        <p:txBody>
          <a:bodyPr/>
          <a:lstStyle>
            <a:lvl1pPr eaLnBrk="0" fontAlgn="base" hangingPunct="0">
              <a:spcBef>
                <a:spcPct val="0"/>
              </a:spcBef>
              <a:spcAft>
                <a:spcPct val="0"/>
              </a:spcAft>
              <a:defRPr>
                <a:latin typeface="Verdana" pitchFamily="34" charset="0"/>
                <a:ea typeface="MS PGothic" pitchFamily="34" charset="-128"/>
              </a:defRPr>
            </a:lvl1pPr>
          </a:lstStyle>
          <a:p>
            <a:pPr>
              <a:defRPr/>
            </a:pPr>
            <a:endParaRPr lang="en-US"/>
          </a:p>
        </p:txBody>
      </p:sp>
      <p:sp>
        <p:nvSpPr>
          <p:cNvPr id="6" name="Slide Number Placeholder 5"/>
          <p:cNvSpPr>
            <a:spLocks noGrp="1"/>
          </p:cNvSpPr>
          <p:nvPr>
            <p:ph type="sldNum" sz="quarter" idx="12"/>
          </p:nvPr>
        </p:nvSpPr>
        <p:spPr>
          <a:xfrm>
            <a:off x="6858000" y="6035675"/>
            <a:ext cx="2133600" cy="365125"/>
          </a:xfrm>
        </p:spPr>
        <p:txBody>
          <a:bodyPr/>
          <a:lstStyle>
            <a:lvl1pPr eaLnBrk="0" fontAlgn="base" hangingPunct="0">
              <a:spcBef>
                <a:spcPct val="0"/>
              </a:spcBef>
              <a:spcAft>
                <a:spcPct val="0"/>
              </a:spcAft>
              <a:defRPr>
                <a:solidFill>
                  <a:schemeClr val="bg1"/>
                </a:solidFill>
                <a:latin typeface="Times New Roman" panose="02020603050405020304" pitchFamily="18" charset="0"/>
                <a:ea typeface="MS PGothic" pitchFamily="34" charset="-128"/>
                <a:cs typeface="Times New Roman" panose="02020603050405020304" pitchFamily="18" charset="0"/>
              </a:defRPr>
            </a:lvl1pPr>
          </a:lstStyle>
          <a:p>
            <a:pPr>
              <a:defRPr/>
            </a:pPr>
            <a:fld id="{4A5F60BD-C0DB-4156-88B3-7B0E77490F07}" type="slidenum">
              <a:rPr lang="en-US">
                <a:solidFill>
                  <a:prstClr val="white"/>
                </a:solidFill>
              </a:rPr>
              <a:pPr>
                <a:defRPr/>
              </a:pPr>
              <a:t>‹#›</a:t>
            </a:fld>
            <a:endParaRPr lang="en-US">
              <a:solidFill>
                <a:prstClr val="white"/>
              </a:solidFill>
            </a:endParaRPr>
          </a:p>
        </p:txBody>
      </p:sp>
    </p:spTree>
    <p:extLst>
      <p:ext uri="{BB962C8B-B14F-4D97-AF65-F5344CB8AC3E}">
        <p14:creationId xmlns:p14="http://schemas.microsoft.com/office/powerpoint/2010/main" val="26208870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smtClean="0"/>
            </a:lvl1pPr>
          </a:lstStyle>
          <a:p>
            <a:fld id="{1D8BD707-D9CF-40AE-B4C6-C98DA3205C09}" type="datetimeFigureOut">
              <a:rPr lang="en-US"/>
              <a:pPr/>
              <a:t>1/11/2021</a:t>
            </a:fld>
            <a:endParaRPr lang="en-US"/>
          </a:p>
        </p:txBody>
      </p:sp>
      <p:sp>
        <p:nvSpPr>
          <p:cNvPr id="3" name="Footer Placeholder 4"/>
          <p:cNvSpPr>
            <a:spLocks noGrp="1"/>
          </p:cNvSpPr>
          <p:nvPr>
            <p:ph type="ftr" sz="quarter" idx="11"/>
          </p:nvPr>
        </p:nvSpPr>
        <p:spPr/>
        <p:txBody>
          <a:bodyPr/>
          <a:lstStyle>
            <a:lvl1pPr>
              <a:defRPr/>
            </a:lvl1pPr>
          </a:lstStyle>
          <a:p>
            <a:endParaRPr lang="en-US"/>
          </a:p>
        </p:txBody>
      </p:sp>
      <p:sp>
        <p:nvSpPr>
          <p:cNvPr id="4" name="Slide Number Placeholder 5"/>
          <p:cNvSpPr>
            <a:spLocks noGrp="1"/>
          </p:cNvSpPr>
          <p:nvPr>
            <p:ph type="sldNum" sz="quarter" idx="12"/>
          </p:nvPr>
        </p:nvSpPr>
        <p:spPr>
          <a:xfrm>
            <a:off x="6915150" y="6016625"/>
            <a:ext cx="2133600" cy="365125"/>
          </a:xfrm>
        </p:spPr>
        <p:txBody>
          <a:bodyPr/>
          <a:lstStyle>
            <a:lvl1pPr>
              <a:defRPr>
                <a:solidFill>
                  <a:schemeClr val="bg1"/>
                </a:solidFill>
              </a:defRPr>
            </a:lvl1pPr>
          </a:lstStyle>
          <a:p>
            <a:fld id="{B6F15528-21DE-4FAA-801E-634DDDAF4B2B}"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11590891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3"/>
          <p:cNvSpPr>
            <a:spLocks noGrp="1"/>
          </p:cNvSpPr>
          <p:nvPr>
            <p:ph type="dt" sz="half" idx="10"/>
          </p:nvPr>
        </p:nvSpPr>
        <p:spPr/>
        <p:txBody>
          <a:bodyPr/>
          <a:lstStyle>
            <a:lvl1pPr>
              <a:defRPr smtClean="0"/>
            </a:lvl1pPr>
          </a:lstStyle>
          <a:p>
            <a:fld id="{1D8BD707-D9CF-40AE-B4C6-C98DA3205C09}" type="datetimeFigureOut">
              <a:rPr lang="en-US"/>
              <a:pPr/>
              <a:t>1/11/2021</a:t>
            </a:fld>
            <a:endParaRPr lang="en-US"/>
          </a:p>
        </p:txBody>
      </p:sp>
      <p:sp>
        <p:nvSpPr>
          <p:cNvPr id="4" name="Footer Placeholder 4"/>
          <p:cNvSpPr>
            <a:spLocks noGrp="1"/>
          </p:cNvSpPr>
          <p:nvPr>
            <p:ph type="ftr" sz="quarter" idx="11"/>
          </p:nvPr>
        </p:nvSpPr>
        <p:spPr/>
        <p:txBody>
          <a:bodyPr/>
          <a:lstStyle>
            <a:lvl1pPr>
              <a:defRPr/>
            </a:lvl1pPr>
          </a:lstStyle>
          <a:p>
            <a:endParaRPr lang="en-US"/>
          </a:p>
        </p:txBody>
      </p:sp>
      <p:sp>
        <p:nvSpPr>
          <p:cNvPr id="5" name="Slide Number Placeholder 5"/>
          <p:cNvSpPr>
            <a:spLocks noGrp="1"/>
          </p:cNvSpPr>
          <p:nvPr>
            <p:ph type="sldNum" sz="quarter" idx="12"/>
          </p:nvPr>
        </p:nvSpPr>
        <p:spPr/>
        <p:txBody>
          <a:bodyPr/>
          <a:lstStyle>
            <a:lvl1pPr>
              <a:defRPr>
                <a:solidFill>
                  <a:schemeClr val="bg1"/>
                </a:solidFill>
              </a:defRPr>
            </a:lvl1pPr>
          </a:lstStyle>
          <a:p>
            <a:fld id="{B6F15528-21DE-4FAA-801E-634DDDAF4B2B}"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13770357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152578" name="Rectangle 2"/>
          <p:cNvSpPr>
            <a:spLocks noGrp="1" noChangeArrowheads="1"/>
          </p:cNvSpPr>
          <p:nvPr>
            <p:ph type="ctrTitle"/>
          </p:nvPr>
        </p:nvSpPr>
        <p:spPr>
          <a:xfrm>
            <a:off x="685800" y="685800"/>
            <a:ext cx="7772400" cy="2127250"/>
          </a:xfrm>
        </p:spPr>
        <p:txBody>
          <a:bodyPr/>
          <a:lstStyle>
            <a:lvl1pPr>
              <a:defRPr sz="3200" b="1">
                <a:latin typeface="Times New Roman" panose="02020603050405020304" pitchFamily="18" charset="0"/>
                <a:cs typeface="Times New Roman" panose="02020603050405020304" pitchFamily="18" charset="0"/>
              </a:defRPr>
            </a:lvl1pPr>
          </a:lstStyle>
          <a:p>
            <a:r>
              <a:rPr lang="en-US" dirty="0"/>
              <a:t>Click to edit Master title style</a:t>
            </a:r>
          </a:p>
        </p:txBody>
      </p:sp>
    </p:spTree>
    <p:extLst>
      <p:ext uri="{BB962C8B-B14F-4D97-AF65-F5344CB8AC3E}">
        <p14:creationId xmlns:p14="http://schemas.microsoft.com/office/powerpoint/2010/main" val="41332819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smtClean="0"/>
            </a:lvl1pPr>
          </a:lstStyle>
          <a:p>
            <a:pPr>
              <a:defRPr/>
            </a:pPr>
            <a:fld id="{41799E89-C2F8-468B-AA41-CFC29C5FB373}" type="datetime1">
              <a:rPr lang="en-IN"/>
              <a:pPr>
                <a:defRPr/>
              </a:pPr>
              <a:t>11-01-2021</a:t>
            </a:fld>
            <a:endParaRPr lang="en-IN"/>
          </a:p>
        </p:txBody>
      </p:sp>
      <p:sp>
        <p:nvSpPr>
          <p:cNvPr id="3" name="Footer Placeholder 4"/>
          <p:cNvSpPr>
            <a:spLocks noGrp="1"/>
          </p:cNvSpPr>
          <p:nvPr>
            <p:ph type="ftr" sz="quarter" idx="11"/>
          </p:nvPr>
        </p:nvSpPr>
        <p:spPr/>
        <p:txBody>
          <a:bodyPr/>
          <a:lstStyle>
            <a:lvl1pPr>
              <a:defRPr/>
            </a:lvl1pPr>
          </a:lstStyle>
          <a:p>
            <a:pPr>
              <a:defRPr/>
            </a:pPr>
            <a:endParaRPr lang="en-IN"/>
          </a:p>
        </p:txBody>
      </p:sp>
      <p:sp>
        <p:nvSpPr>
          <p:cNvPr id="4" name="Slide Number Placeholder 5"/>
          <p:cNvSpPr>
            <a:spLocks noGrp="1"/>
          </p:cNvSpPr>
          <p:nvPr>
            <p:ph type="sldNum" sz="quarter" idx="12"/>
          </p:nvPr>
        </p:nvSpPr>
        <p:spPr>
          <a:xfrm>
            <a:off x="6915150" y="6016625"/>
            <a:ext cx="2133600" cy="365125"/>
          </a:xfrm>
        </p:spPr>
        <p:txBody>
          <a:bodyPr/>
          <a:lstStyle>
            <a:lvl1pPr>
              <a:defRPr>
                <a:solidFill>
                  <a:schemeClr val="bg1"/>
                </a:solidFill>
              </a:defRPr>
            </a:lvl1pPr>
          </a:lstStyle>
          <a:p>
            <a:pPr>
              <a:defRPr/>
            </a:pPr>
            <a:fld id="{F607D1C2-E102-477D-AEC8-364F47D5132E}" type="slidenum">
              <a:rPr lang="en-IN">
                <a:solidFill>
                  <a:prstClr val="white"/>
                </a:solidFill>
              </a:rPr>
              <a:pPr>
                <a:defRPr/>
              </a:pPr>
              <a:t>‹#›</a:t>
            </a:fld>
            <a:endParaRPr lang="en-IN" dirty="0">
              <a:solidFill>
                <a:prstClr val="white"/>
              </a:solidFill>
            </a:endParaRPr>
          </a:p>
        </p:txBody>
      </p:sp>
    </p:spTree>
    <p:extLst>
      <p:ext uri="{BB962C8B-B14F-4D97-AF65-F5344CB8AC3E}">
        <p14:creationId xmlns:p14="http://schemas.microsoft.com/office/powerpoint/2010/main" val="752086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3"/>
          <p:cNvSpPr>
            <a:spLocks noGrp="1"/>
          </p:cNvSpPr>
          <p:nvPr>
            <p:ph type="dt" sz="half" idx="10"/>
          </p:nvPr>
        </p:nvSpPr>
        <p:spPr/>
        <p:txBody>
          <a:bodyPr/>
          <a:lstStyle>
            <a:lvl1pPr>
              <a:defRPr smtClean="0"/>
            </a:lvl1pPr>
          </a:lstStyle>
          <a:p>
            <a:pPr>
              <a:defRPr/>
            </a:pPr>
            <a:fld id="{5A809A7D-D9BF-467A-B123-156112558B54}" type="datetime1">
              <a:rPr lang="en-IN"/>
              <a:pPr>
                <a:defRPr/>
              </a:pPr>
              <a:t>11-01-2021</a:t>
            </a:fld>
            <a:endParaRPr lang="en-IN"/>
          </a:p>
        </p:txBody>
      </p:sp>
      <p:sp>
        <p:nvSpPr>
          <p:cNvPr id="4" name="Footer Placeholder 4"/>
          <p:cNvSpPr>
            <a:spLocks noGrp="1"/>
          </p:cNvSpPr>
          <p:nvPr>
            <p:ph type="ftr" sz="quarter" idx="11"/>
          </p:nvPr>
        </p:nvSpPr>
        <p:spPr/>
        <p:txBody>
          <a:bodyPr/>
          <a:lstStyle>
            <a:lvl1pPr>
              <a:defRPr/>
            </a:lvl1pPr>
          </a:lstStyle>
          <a:p>
            <a:pPr>
              <a:defRPr/>
            </a:pPr>
            <a:endParaRPr lang="en-IN"/>
          </a:p>
        </p:txBody>
      </p:sp>
      <p:sp>
        <p:nvSpPr>
          <p:cNvPr id="5" name="Slide Number Placeholder 5"/>
          <p:cNvSpPr>
            <a:spLocks noGrp="1"/>
          </p:cNvSpPr>
          <p:nvPr>
            <p:ph type="sldNum" sz="quarter" idx="12"/>
          </p:nvPr>
        </p:nvSpPr>
        <p:spPr/>
        <p:txBody>
          <a:bodyPr/>
          <a:lstStyle>
            <a:lvl1pPr>
              <a:defRPr>
                <a:solidFill>
                  <a:schemeClr val="bg1"/>
                </a:solidFill>
              </a:defRPr>
            </a:lvl1pPr>
          </a:lstStyle>
          <a:p>
            <a:pPr>
              <a:defRPr/>
            </a:pPr>
            <a:fld id="{69393253-7F59-4D95-AAEF-94ED1F8FA845}" type="slidenum">
              <a:rPr lang="en-IN">
                <a:solidFill>
                  <a:prstClr val="white"/>
                </a:solidFill>
              </a:rPr>
              <a:pPr>
                <a:defRPr/>
              </a:pPr>
              <a:t>‹#›</a:t>
            </a:fld>
            <a:endParaRPr lang="en-IN" dirty="0">
              <a:solidFill>
                <a:prstClr val="white"/>
              </a:solidFill>
            </a:endParaRPr>
          </a:p>
        </p:txBody>
      </p:sp>
    </p:spTree>
    <p:extLst>
      <p:ext uri="{BB962C8B-B14F-4D97-AF65-F5344CB8AC3E}">
        <p14:creationId xmlns:p14="http://schemas.microsoft.com/office/powerpoint/2010/main" val="13108550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152578" name="Rectangle 2"/>
          <p:cNvSpPr>
            <a:spLocks noGrp="1" noChangeArrowheads="1"/>
          </p:cNvSpPr>
          <p:nvPr>
            <p:ph type="ctrTitle"/>
          </p:nvPr>
        </p:nvSpPr>
        <p:spPr>
          <a:xfrm>
            <a:off x="685800" y="685800"/>
            <a:ext cx="7772400" cy="2127250"/>
          </a:xfrm>
        </p:spPr>
        <p:txBody>
          <a:bodyPr/>
          <a:lstStyle>
            <a:lvl1pPr>
              <a:defRPr sz="3200" b="1">
                <a:latin typeface="Times New Roman" panose="02020603050405020304" pitchFamily="18" charset="0"/>
                <a:cs typeface="Times New Roman" panose="02020603050405020304" pitchFamily="18" charset="0"/>
              </a:defRPr>
            </a:lvl1pPr>
          </a:lstStyle>
          <a:p>
            <a:r>
              <a:rPr lang="en-US" dirty="0"/>
              <a:t>Click to edit Master title style</a:t>
            </a:r>
          </a:p>
        </p:txBody>
      </p:sp>
    </p:spTree>
    <p:extLst>
      <p:ext uri="{BB962C8B-B14F-4D97-AF65-F5344CB8AC3E}">
        <p14:creationId xmlns:p14="http://schemas.microsoft.com/office/powerpoint/2010/main" val="2077171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fontAlgn="base" hangingPunct="0">
              <a:spcBef>
                <a:spcPct val="0"/>
              </a:spcBef>
              <a:spcAft>
                <a:spcPct val="0"/>
              </a:spcAft>
              <a:defRPr smtClean="0">
                <a:latin typeface="Verdana" pitchFamily="34" charset="0"/>
                <a:ea typeface="MS PGothic" pitchFamily="34" charset="-128"/>
              </a:defRPr>
            </a:lvl1pPr>
          </a:lstStyle>
          <a:p>
            <a:fld id="{1D8BD707-D9CF-40AE-B4C6-C98DA3205C09}" type="datetimeFigureOut">
              <a:rPr lang="en-US"/>
              <a:pPr/>
              <a:t>1/11/2021</a:t>
            </a:fld>
            <a:endParaRPr lang="en-US"/>
          </a:p>
        </p:txBody>
      </p:sp>
      <p:sp>
        <p:nvSpPr>
          <p:cNvPr id="5" name="Footer Placeholder 4"/>
          <p:cNvSpPr>
            <a:spLocks noGrp="1"/>
          </p:cNvSpPr>
          <p:nvPr>
            <p:ph type="ftr" sz="quarter" idx="11"/>
          </p:nvPr>
        </p:nvSpPr>
        <p:spPr/>
        <p:txBody>
          <a:bodyPr/>
          <a:lstStyle>
            <a:lvl1pPr eaLnBrk="0" fontAlgn="base" hangingPunct="0">
              <a:spcBef>
                <a:spcPct val="0"/>
              </a:spcBef>
              <a:spcAft>
                <a:spcPct val="0"/>
              </a:spcAft>
              <a:defRPr>
                <a:latin typeface="Verdana" pitchFamily="34" charset="0"/>
                <a:ea typeface="MS PGothic" pitchFamily="34" charset="-128"/>
              </a:defRPr>
            </a:lvl1pPr>
          </a:lstStyle>
          <a:p>
            <a:endParaRPr lang="en-US"/>
          </a:p>
        </p:txBody>
      </p:sp>
      <p:sp>
        <p:nvSpPr>
          <p:cNvPr id="6" name="Slide Number Placeholder 5"/>
          <p:cNvSpPr>
            <a:spLocks noGrp="1"/>
          </p:cNvSpPr>
          <p:nvPr>
            <p:ph type="sldNum" sz="quarter" idx="12"/>
          </p:nvPr>
        </p:nvSpPr>
        <p:spPr>
          <a:xfrm>
            <a:off x="6858000" y="6035675"/>
            <a:ext cx="2133600" cy="365125"/>
          </a:xfrm>
        </p:spPr>
        <p:txBody>
          <a:bodyPr/>
          <a:lstStyle>
            <a:lvl1pPr eaLnBrk="0" fontAlgn="base" hangingPunct="0">
              <a:spcBef>
                <a:spcPct val="0"/>
              </a:spcBef>
              <a:spcAft>
                <a:spcPct val="0"/>
              </a:spcAft>
              <a:defRPr>
                <a:solidFill>
                  <a:schemeClr val="bg1"/>
                </a:solidFill>
                <a:latin typeface="Times New Roman" panose="02020603050405020304" pitchFamily="18" charset="0"/>
                <a:ea typeface="MS PGothic" pitchFamily="34" charset="-128"/>
                <a:cs typeface="Times New Roman" panose="02020603050405020304" pitchFamily="18" charset="0"/>
              </a:defRPr>
            </a:lvl1pPr>
          </a:lstStyle>
          <a:p>
            <a:fld id="{B6F15528-21DE-4FAA-801E-634DDDAF4B2B}"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21128238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smtClean="0"/>
            </a:lvl1pPr>
          </a:lstStyle>
          <a:p>
            <a:fld id="{1D8BD707-D9CF-40AE-B4C6-C98DA3205C09}" type="datetimeFigureOut">
              <a:rPr lang="en-US"/>
              <a:pPr/>
              <a:t>1/11/2021</a:t>
            </a:fld>
            <a:endParaRPr lang="en-US"/>
          </a:p>
        </p:txBody>
      </p:sp>
      <p:sp>
        <p:nvSpPr>
          <p:cNvPr id="3" name="Footer Placeholder 4"/>
          <p:cNvSpPr>
            <a:spLocks noGrp="1"/>
          </p:cNvSpPr>
          <p:nvPr>
            <p:ph type="ftr" sz="quarter" idx="11"/>
          </p:nvPr>
        </p:nvSpPr>
        <p:spPr/>
        <p:txBody>
          <a:bodyPr/>
          <a:lstStyle>
            <a:lvl1pPr>
              <a:defRPr/>
            </a:lvl1pPr>
          </a:lstStyle>
          <a:p>
            <a:endParaRPr lang="en-US"/>
          </a:p>
        </p:txBody>
      </p:sp>
      <p:sp>
        <p:nvSpPr>
          <p:cNvPr id="4" name="Slide Number Placeholder 5"/>
          <p:cNvSpPr>
            <a:spLocks noGrp="1"/>
          </p:cNvSpPr>
          <p:nvPr>
            <p:ph type="sldNum" sz="quarter" idx="12"/>
          </p:nvPr>
        </p:nvSpPr>
        <p:spPr>
          <a:xfrm>
            <a:off x="6915150" y="6016625"/>
            <a:ext cx="2133600" cy="365125"/>
          </a:xfrm>
        </p:spPr>
        <p:txBody>
          <a:bodyPr/>
          <a:lstStyle>
            <a:lvl1pPr>
              <a:defRPr>
                <a:solidFill>
                  <a:schemeClr val="bg1"/>
                </a:solidFill>
              </a:defRPr>
            </a:lvl1pPr>
          </a:lstStyle>
          <a:p>
            <a:fld id="{B6F15528-21DE-4FAA-801E-634DDDAF4B2B}"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18359885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3"/>
          <p:cNvSpPr>
            <a:spLocks noGrp="1"/>
          </p:cNvSpPr>
          <p:nvPr>
            <p:ph type="dt" sz="half" idx="10"/>
          </p:nvPr>
        </p:nvSpPr>
        <p:spPr/>
        <p:txBody>
          <a:bodyPr/>
          <a:lstStyle>
            <a:lvl1pPr>
              <a:defRPr smtClean="0"/>
            </a:lvl1pPr>
          </a:lstStyle>
          <a:p>
            <a:fld id="{1D8BD707-D9CF-40AE-B4C6-C98DA3205C09}" type="datetimeFigureOut">
              <a:rPr lang="en-US"/>
              <a:pPr/>
              <a:t>1/11/2021</a:t>
            </a:fld>
            <a:endParaRPr lang="en-US"/>
          </a:p>
        </p:txBody>
      </p:sp>
      <p:sp>
        <p:nvSpPr>
          <p:cNvPr id="4" name="Footer Placeholder 4"/>
          <p:cNvSpPr>
            <a:spLocks noGrp="1"/>
          </p:cNvSpPr>
          <p:nvPr>
            <p:ph type="ftr" sz="quarter" idx="11"/>
          </p:nvPr>
        </p:nvSpPr>
        <p:spPr/>
        <p:txBody>
          <a:bodyPr/>
          <a:lstStyle>
            <a:lvl1pPr>
              <a:defRPr/>
            </a:lvl1pPr>
          </a:lstStyle>
          <a:p>
            <a:endParaRPr lang="en-US"/>
          </a:p>
        </p:txBody>
      </p:sp>
      <p:sp>
        <p:nvSpPr>
          <p:cNvPr id="5" name="Slide Number Placeholder 5"/>
          <p:cNvSpPr>
            <a:spLocks noGrp="1"/>
          </p:cNvSpPr>
          <p:nvPr>
            <p:ph type="sldNum" sz="quarter" idx="12"/>
          </p:nvPr>
        </p:nvSpPr>
        <p:spPr/>
        <p:txBody>
          <a:bodyPr/>
          <a:lstStyle>
            <a:lvl1pPr>
              <a:defRPr>
                <a:solidFill>
                  <a:schemeClr val="bg1"/>
                </a:solidFill>
              </a:defRPr>
            </a:lvl1pPr>
          </a:lstStyle>
          <a:p>
            <a:fld id="{B6F15528-21DE-4FAA-801E-634DDDAF4B2B}"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234656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152578" name="Rectangle 2"/>
          <p:cNvSpPr>
            <a:spLocks noGrp="1" noChangeArrowheads="1"/>
          </p:cNvSpPr>
          <p:nvPr>
            <p:ph type="ctrTitle"/>
          </p:nvPr>
        </p:nvSpPr>
        <p:spPr>
          <a:xfrm>
            <a:off x="685800" y="685800"/>
            <a:ext cx="7772400" cy="2127250"/>
          </a:xfrm>
        </p:spPr>
        <p:txBody>
          <a:bodyPr/>
          <a:lstStyle>
            <a:lvl1pPr>
              <a:defRPr sz="3200" b="1">
                <a:latin typeface="Times New Roman" panose="02020603050405020304" pitchFamily="18" charset="0"/>
                <a:cs typeface="Times New Roman" panose="02020603050405020304" pitchFamily="18" charset="0"/>
              </a:defRPr>
            </a:lvl1pPr>
          </a:lstStyle>
          <a:p>
            <a:r>
              <a:rPr lang="en-US" dirty="0"/>
              <a:t>Click to edit Master title style</a:t>
            </a:r>
          </a:p>
        </p:txBody>
      </p:sp>
    </p:spTree>
    <p:extLst>
      <p:ext uri="{BB962C8B-B14F-4D97-AF65-F5344CB8AC3E}">
        <p14:creationId xmlns:p14="http://schemas.microsoft.com/office/powerpoint/2010/main" val="19464003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eaLnBrk="0" fontAlgn="base" hangingPunct="0">
              <a:spcBef>
                <a:spcPct val="0"/>
              </a:spcBef>
              <a:spcAft>
                <a:spcPct val="0"/>
              </a:spcAft>
              <a:defRPr smtClean="0">
                <a:latin typeface="Verdana" pitchFamily="34" charset="0"/>
                <a:ea typeface="MS PGothic" pitchFamily="34" charset="-128"/>
              </a:defRPr>
            </a:lvl1pPr>
          </a:lstStyle>
          <a:p>
            <a:fld id="{1D8BD707-D9CF-40AE-B4C6-C98DA3205C09}" type="datetimeFigureOut">
              <a:rPr lang="en-US"/>
              <a:pPr/>
              <a:t>1/11/2021</a:t>
            </a:fld>
            <a:endParaRPr lang="en-US"/>
          </a:p>
        </p:txBody>
      </p:sp>
      <p:sp>
        <p:nvSpPr>
          <p:cNvPr id="5" name="Footer Placeholder 4"/>
          <p:cNvSpPr>
            <a:spLocks noGrp="1"/>
          </p:cNvSpPr>
          <p:nvPr>
            <p:ph type="ftr" sz="quarter" idx="11"/>
          </p:nvPr>
        </p:nvSpPr>
        <p:spPr/>
        <p:txBody>
          <a:bodyPr/>
          <a:lstStyle>
            <a:lvl1pPr eaLnBrk="0" fontAlgn="base" hangingPunct="0">
              <a:spcBef>
                <a:spcPct val="0"/>
              </a:spcBef>
              <a:spcAft>
                <a:spcPct val="0"/>
              </a:spcAft>
              <a:defRPr>
                <a:latin typeface="Verdana" pitchFamily="34" charset="0"/>
                <a:ea typeface="MS PGothic" pitchFamily="34" charset="-128"/>
              </a:defRPr>
            </a:lvl1pPr>
          </a:lstStyle>
          <a:p>
            <a:endParaRPr lang="en-US"/>
          </a:p>
        </p:txBody>
      </p:sp>
      <p:sp>
        <p:nvSpPr>
          <p:cNvPr id="6" name="Slide Number Placeholder 5"/>
          <p:cNvSpPr>
            <a:spLocks noGrp="1"/>
          </p:cNvSpPr>
          <p:nvPr>
            <p:ph type="sldNum" sz="quarter" idx="12"/>
          </p:nvPr>
        </p:nvSpPr>
        <p:spPr>
          <a:xfrm>
            <a:off x="6858000" y="6035675"/>
            <a:ext cx="2133600" cy="365125"/>
          </a:xfrm>
        </p:spPr>
        <p:txBody>
          <a:bodyPr/>
          <a:lstStyle>
            <a:lvl1pPr eaLnBrk="0" fontAlgn="base" hangingPunct="0">
              <a:spcBef>
                <a:spcPct val="0"/>
              </a:spcBef>
              <a:spcAft>
                <a:spcPct val="0"/>
              </a:spcAft>
              <a:defRPr>
                <a:solidFill>
                  <a:schemeClr val="bg1"/>
                </a:solidFill>
                <a:latin typeface="Times New Roman" panose="02020603050405020304" pitchFamily="18" charset="0"/>
                <a:ea typeface="MS PGothic" pitchFamily="34" charset="-128"/>
                <a:cs typeface="Times New Roman" panose="02020603050405020304" pitchFamily="18" charset="0"/>
              </a:defRPr>
            </a:lvl1pPr>
          </a:lstStyle>
          <a:p>
            <a:fld id="{B6F15528-21DE-4FAA-801E-634DDDAF4B2B}"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247332766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image" Target="../media/image1.png"/><Relationship Id="rId5" Type="http://schemas.openxmlformats.org/officeDocument/2006/relationships/theme" Target="../theme/theme2.xml"/><Relationship Id="rId4"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image" Target="../media/image1.png"/><Relationship Id="rId5" Type="http://schemas.openxmlformats.org/officeDocument/2006/relationships/theme" Target="../theme/theme3.xml"/><Relationship Id="rId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6"/>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1733550" y="274638"/>
            <a:ext cx="695325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fontAlgn="auto" hangingPunct="1">
              <a:spcBef>
                <a:spcPts val="0"/>
              </a:spcBef>
              <a:spcAft>
                <a:spcPts val="0"/>
              </a:spcAft>
              <a:defRPr sz="1200" smtClean="0">
                <a:solidFill>
                  <a:prstClr val="black">
                    <a:tint val="75000"/>
                  </a:prstClr>
                </a:solidFill>
                <a:latin typeface="Calibri"/>
                <a:ea typeface="+mn-ea"/>
              </a:defRPr>
            </a:lvl1pPr>
          </a:lstStyle>
          <a:p>
            <a:pPr>
              <a:defRPr/>
            </a:pPr>
            <a:fld id="{7B11D2B0-2B4E-4647-B4D0-AFE51A8E3CE3}" type="datetime1">
              <a:rPr lang="en-IN"/>
              <a:pPr>
                <a:defRPr/>
              </a:pPr>
              <a:t>11-01-2021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prstClr val="black">
                    <a:tint val="75000"/>
                  </a:prstClr>
                </a:solidFill>
                <a:latin typeface="Calibri"/>
                <a:ea typeface="+mn-ea"/>
              </a:defRPr>
            </a:lvl1pPr>
          </a:lstStyle>
          <a:p>
            <a:pPr>
              <a:defRPr/>
            </a:pPr>
            <a:endParaRPr lang="en-US"/>
          </a:p>
        </p:txBody>
      </p:sp>
      <p:sp>
        <p:nvSpPr>
          <p:cNvPr id="6" name="Slide Number Placeholder 5"/>
          <p:cNvSpPr>
            <a:spLocks noGrp="1"/>
          </p:cNvSpPr>
          <p:nvPr>
            <p:ph type="sldNum" sz="quarter" idx="4"/>
          </p:nvPr>
        </p:nvSpPr>
        <p:spPr>
          <a:xfrm>
            <a:off x="6877050" y="6035675"/>
            <a:ext cx="2133600" cy="365125"/>
          </a:xfrm>
          <a:prstGeom prst="rect">
            <a:avLst/>
          </a:prstGeom>
        </p:spPr>
        <p:txBody>
          <a:bodyPr vert="horz" lIns="91440" tIns="45720" rIns="91440" bIns="45720" rtlCol="0" anchor="ctr"/>
          <a:lstStyle>
            <a:lvl1pPr algn="r" eaLnBrk="1" fontAlgn="auto" hangingPunct="1">
              <a:spcBef>
                <a:spcPts val="0"/>
              </a:spcBef>
              <a:spcAft>
                <a:spcPts val="0"/>
              </a:spcAft>
              <a:defRPr sz="1400" b="1">
                <a:solidFill>
                  <a:schemeClr val="bg1"/>
                </a:solidFill>
                <a:latin typeface="Times New Roman" panose="02020603050405020304" pitchFamily="18" charset="0"/>
                <a:ea typeface="+mn-ea"/>
                <a:cs typeface="Times New Roman" panose="02020603050405020304" pitchFamily="18" charset="0"/>
              </a:defRPr>
            </a:lvl1pPr>
          </a:lstStyle>
          <a:p>
            <a:pPr>
              <a:defRPr/>
            </a:pPr>
            <a:fld id="{4FB7553A-9FEF-4BD3-8874-67994D321735}" type="slidenum">
              <a:rPr lang="en-US">
                <a:solidFill>
                  <a:prstClr val="white"/>
                </a:solidFill>
              </a:rPr>
              <a:pPr>
                <a:defRPr/>
              </a:pPr>
              <a:t>‹#›</a:t>
            </a:fld>
            <a:endParaRPr lang="en-US" dirty="0">
              <a:solidFill>
                <a:prstClr val="white"/>
              </a:solidFill>
            </a:endParaRPr>
          </a:p>
        </p:txBody>
      </p:sp>
    </p:spTree>
    <p:extLst>
      <p:ext uri="{BB962C8B-B14F-4D97-AF65-F5344CB8AC3E}">
        <p14:creationId xmlns:p14="http://schemas.microsoft.com/office/powerpoint/2010/main" val="965859038"/>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Lst>
  <p:hf hdr="0" ftr="0" dt="0"/>
  <p:txStyles>
    <p:titleStyle>
      <a:lvl1pPr algn="ctr" rtl="0" eaLnBrk="0" fontAlgn="base" hangingPunct="0">
        <a:spcBef>
          <a:spcPct val="0"/>
        </a:spcBef>
        <a:spcAft>
          <a:spcPct val="0"/>
        </a:spcAft>
        <a:defRPr sz="3200" b="1" kern="1200">
          <a:solidFill>
            <a:schemeClr val="tx1"/>
          </a:solidFill>
          <a:latin typeface="Times New Roman" panose="02020603050405020304" pitchFamily="18" charset="0"/>
          <a:ea typeface="+mj-ea"/>
          <a:cs typeface="Times New Roman" panose="02020603050405020304" pitchFamily="18" charset="0"/>
        </a:defRPr>
      </a:lvl1pPr>
      <a:lvl2pPr algn="ctr" rtl="0" eaLnBrk="0" fontAlgn="base" hangingPunct="0">
        <a:spcBef>
          <a:spcPct val="0"/>
        </a:spcBef>
        <a:spcAft>
          <a:spcPct val="0"/>
        </a:spcAft>
        <a:defRPr sz="3200" b="1">
          <a:solidFill>
            <a:schemeClr val="tx1"/>
          </a:solidFill>
          <a:latin typeface="Times New Roman" pitchFamily="18" charset="0"/>
          <a:cs typeface="Times New Roman" pitchFamily="18" charset="0"/>
        </a:defRPr>
      </a:lvl2pPr>
      <a:lvl3pPr algn="ctr" rtl="0" eaLnBrk="0" fontAlgn="base" hangingPunct="0">
        <a:spcBef>
          <a:spcPct val="0"/>
        </a:spcBef>
        <a:spcAft>
          <a:spcPct val="0"/>
        </a:spcAft>
        <a:defRPr sz="3200" b="1">
          <a:solidFill>
            <a:schemeClr val="tx1"/>
          </a:solidFill>
          <a:latin typeface="Times New Roman" pitchFamily="18" charset="0"/>
          <a:cs typeface="Times New Roman" pitchFamily="18" charset="0"/>
        </a:defRPr>
      </a:lvl3pPr>
      <a:lvl4pPr algn="ctr" rtl="0" eaLnBrk="0" fontAlgn="base" hangingPunct="0">
        <a:spcBef>
          <a:spcPct val="0"/>
        </a:spcBef>
        <a:spcAft>
          <a:spcPct val="0"/>
        </a:spcAft>
        <a:defRPr sz="3200" b="1">
          <a:solidFill>
            <a:schemeClr val="tx1"/>
          </a:solidFill>
          <a:latin typeface="Times New Roman" pitchFamily="18" charset="0"/>
          <a:cs typeface="Times New Roman" pitchFamily="18" charset="0"/>
        </a:defRPr>
      </a:lvl4pPr>
      <a:lvl5pPr algn="ctr" rtl="0" eaLnBrk="0" fontAlgn="base" hangingPunct="0">
        <a:spcBef>
          <a:spcPct val="0"/>
        </a:spcBef>
        <a:spcAft>
          <a:spcPct val="0"/>
        </a:spcAft>
        <a:defRPr sz="3200" b="1">
          <a:solidFill>
            <a:schemeClr val="tx1"/>
          </a:solidFill>
          <a:latin typeface="Times New Roman" pitchFamily="18" charset="0"/>
          <a:cs typeface="Times New Roman" pitchFamily="18"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1pPr>
      <a:lvl2pPr marL="742950" indent="-285750" algn="l" rtl="0" eaLnBrk="0" fontAlgn="base" hangingPunct="0">
        <a:spcBef>
          <a:spcPct val="20000"/>
        </a:spcBef>
        <a:spcAft>
          <a:spcPct val="0"/>
        </a:spcAft>
        <a:buFont typeface="Arial"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rtl="0" eaLnBrk="0" fontAlgn="base" hangingPunct="0">
        <a:spcBef>
          <a:spcPct val="20000"/>
        </a:spcBef>
        <a:spcAft>
          <a:spcPct val="0"/>
        </a:spcAft>
        <a:buFont typeface="Arial"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rtl="0" eaLnBrk="0" fontAlgn="base" hangingPunct="0">
        <a:spcBef>
          <a:spcPct val="20000"/>
        </a:spcBef>
        <a:spcAft>
          <a:spcPct val="0"/>
        </a:spcAft>
        <a:buFont typeface="Arial"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rtl="0" eaLnBrk="0" fontAlgn="base" hangingPunct="0">
        <a:spcBef>
          <a:spcPct val="20000"/>
        </a:spcBef>
        <a:spcAft>
          <a:spcPct val="0"/>
        </a:spcAft>
        <a:buFont typeface="Arial"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6"/>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1733550" y="274638"/>
            <a:ext cx="695325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fontAlgn="auto" hangingPunct="1">
              <a:spcBef>
                <a:spcPts val="0"/>
              </a:spcBef>
              <a:spcAft>
                <a:spcPts val="0"/>
              </a:spcAft>
              <a:defRPr sz="1200" smtClean="0">
                <a:solidFill>
                  <a:prstClr val="black">
                    <a:tint val="75000"/>
                  </a:prstClr>
                </a:solidFill>
                <a:latin typeface="Calibri"/>
                <a:ea typeface="+mn-ea"/>
              </a:defRPr>
            </a:lvl1pPr>
          </a:lstStyle>
          <a:p>
            <a:fld id="{1D8BD707-D9CF-40AE-B4C6-C98DA3205C09}" type="datetimeFigureOut">
              <a:rPr lang="en-US"/>
              <a:pPr/>
              <a:t>1/11/2021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prstClr val="black">
                    <a:tint val="75000"/>
                  </a:prstClr>
                </a:solidFill>
                <a:latin typeface="Calibri"/>
                <a:ea typeface="+mn-ea"/>
              </a:defRPr>
            </a:lvl1pPr>
          </a:lstStyle>
          <a:p>
            <a:endParaRPr lang="en-US"/>
          </a:p>
        </p:txBody>
      </p:sp>
      <p:sp>
        <p:nvSpPr>
          <p:cNvPr id="6" name="Slide Number Placeholder 5"/>
          <p:cNvSpPr>
            <a:spLocks noGrp="1"/>
          </p:cNvSpPr>
          <p:nvPr>
            <p:ph type="sldNum" sz="quarter" idx="4"/>
          </p:nvPr>
        </p:nvSpPr>
        <p:spPr>
          <a:xfrm>
            <a:off x="6877050" y="6035675"/>
            <a:ext cx="2133600" cy="365125"/>
          </a:xfrm>
          <a:prstGeom prst="rect">
            <a:avLst/>
          </a:prstGeom>
        </p:spPr>
        <p:txBody>
          <a:bodyPr vert="horz" lIns="91440" tIns="45720" rIns="91440" bIns="45720" rtlCol="0" anchor="ctr"/>
          <a:lstStyle>
            <a:lvl1pPr algn="r" eaLnBrk="1" fontAlgn="auto" hangingPunct="1">
              <a:spcBef>
                <a:spcPts val="0"/>
              </a:spcBef>
              <a:spcAft>
                <a:spcPts val="0"/>
              </a:spcAft>
              <a:defRPr sz="1400" b="1">
                <a:solidFill>
                  <a:schemeClr val="bg1"/>
                </a:solidFill>
                <a:latin typeface="Times New Roman" panose="02020603050405020304" pitchFamily="18" charset="0"/>
                <a:ea typeface="+mn-ea"/>
                <a:cs typeface="Times New Roman" panose="02020603050405020304" pitchFamily="18" charset="0"/>
              </a:defRPr>
            </a:lvl1pPr>
          </a:lstStyle>
          <a:p>
            <a:fld id="{B6F15528-21DE-4FAA-801E-634DDDAF4B2B}"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3585495485"/>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Lst>
  <p:txStyles>
    <p:titleStyle>
      <a:lvl1pPr algn="ctr" rtl="0" eaLnBrk="0" fontAlgn="base" hangingPunct="0">
        <a:spcBef>
          <a:spcPct val="0"/>
        </a:spcBef>
        <a:spcAft>
          <a:spcPct val="0"/>
        </a:spcAft>
        <a:defRPr sz="3200" b="1" kern="1200">
          <a:solidFill>
            <a:schemeClr val="tx1"/>
          </a:solidFill>
          <a:latin typeface="Times New Roman" panose="02020603050405020304" pitchFamily="18" charset="0"/>
          <a:ea typeface="+mj-ea"/>
          <a:cs typeface="Times New Roman" panose="02020603050405020304" pitchFamily="18" charset="0"/>
        </a:defRPr>
      </a:lvl1pPr>
      <a:lvl2pPr algn="ctr" rtl="0" eaLnBrk="0" fontAlgn="base" hangingPunct="0">
        <a:spcBef>
          <a:spcPct val="0"/>
        </a:spcBef>
        <a:spcAft>
          <a:spcPct val="0"/>
        </a:spcAft>
        <a:defRPr sz="3200" b="1">
          <a:solidFill>
            <a:schemeClr val="tx1"/>
          </a:solidFill>
          <a:latin typeface="Times New Roman" pitchFamily="18" charset="0"/>
          <a:cs typeface="Times New Roman" pitchFamily="18" charset="0"/>
        </a:defRPr>
      </a:lvl2pPr>
      <a:lvl3pPr algn="ctr" rtl="0" eaLnBrk="0" fontAlgn="base" hangingPunct="0">
        <a:spcBef>
          <a:spcPct val="0"/>
        </a:spcBef>
        <a:spcAft>
          <a:spcPct val="0"/>
        </a:spcAft>
        <a:defRPr sz="3200" b="1">
          <a:solidFill>
            <a:schemeClr val="tx1"/>
          </a:solidFill>
          <a:latin typeface="Times New Roman" pitchFamily="18" charset="0"/>
          <a:cs typeface="Times New Roman" pitchFamily="18" charset="0"/>
        </a:defRPr>
      </a:lvl3pPr>
      <a:lvl4pPr algn="ctr" rtl="0" eaLnBrk="0" fontAlgn="base" hangingPunct="0">
        <a:spcBef>
          <a:spcPct val="0"/>
        </a:spcBef>
        <a:spcAft>
          <a:spcPct val="0"/>
        </a:spcAft>
        <a:defRPr sz="3200" b="1">
          <a:solidFill>
            <a:schemeClr val="tx1"/>
          </a:solidFill>
          <a:latin typeface="Times New Roman" pitchFamily="18" charset="0"/>
          <a:cs typeface="Times New Roman" pitchFamily="18" charset="0"/>
        </a:defRPr>
      </a:lvl4pPr>
      <a:lvl5pPr algn="ctr" rtl="0" eaLnBrk="0" fontAlgn="base" hangingPunct="0">
        <a:spcBef>
          <a:spcPct val="0"/>
        </a:spcBef>
        <a:spcAft>
          <a:spcPct val="0"/>
        </a:spcAft>
        <a:defRPr sz="3200" b="1">
          <a:solidFill>
            <a:schemeClr val="tx1"/>
          </a:solidFill>
          <a:latin typeface="Times New Roman" pitchFamily="18" charset="0"/>
          <a:cs typeface="Times New Roman" pitchFamily="18"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1pPr>
      <a:lvl2pPr marL="742950" indent="-285750" algn="l" rtl="0" eaLnBrk="0" fontAlgn="base" hangingPunct="0">
        <a:spcBef>
          <a:spcPct val="20000"/>
        </a:spcBef>
        <a:spcAft>
          <a:spcPct val="0"/>
        </a:spcAft>
        <a:buFont typeface="Arial"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rtl="0" eaLnBrk="0" fontAlgn="base" hangingPunct="0">
        <a:spcBef>
          <a:spcPct val="20000"/>
        </a:spcBef>
        <a:spcAft>
          <a:spcPct val="0"/>
        </a:spcAft>
        <a:buFont typeface="Arial"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rtl="0" eaLnBrk="0" fontAlgn="base" hangingPunct="0">
        <a:spcBef>
          <a:spcPct val="20000"/>
        </a:spcBef>
        <a:spcAft>
          <a:spcPct val="0"/>
        </a:spcAft>
        <a:buFont typeface="Arial"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rtl="0" eaLnBrk="0" fontAlgn="base" hangingPunct="0">
        <a:spcBef>
          <a:spcPct val="20000"/>
        </a:spcBef>
        <a:spcAft>
          <a:spcPct val="0"/>
        </a:spcAft>
        <a:buFont typeface="Arial"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6"/>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1733550" y="274638"/>
            <a:ext cx="695325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fontAlgn="auto" hangingPunct="1">
              <a:spcBef>
                <a:spcPts val="0"/>
              </a:spcBef>
              <a:spcAft>
                <a:spcPts val="0"/>
              </a:spcAft>
              <a:defRPr sz="1200" smtClean="0">
                <a:solidFill>
                  <a:prstClr val="black">
                    <a:tint val="75000"/>
                  </a:prstClr>
                </a:solidFill>
                <a:latin typeface="Calibri"/>
                <a:ea typeface="+mn-ea"/>
              </a:defRPr>
            </a:lvl1pPr>
          </a:lstStyle>
          <a:p>
            <a:fld id="{1D8BD707-D9CF-40AE-B4C6-C98DA3205C09}" type="datetimeFigureOut">
              <a:rPr lang="en-US"/>
              <a:pPr/>
              <a:t>1/11/2021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prstClr val="black">
                    <a:tint val="75000"/>
                  </a:prstClr>
                </a:solidFill>
                <a:latin typeface="Calibri"/>
                <a:ea typeface="+mn-ea"/>
              </a:defRPr>
            </a:lvl1pPr>
          </a:lstStyle>
          <a:p>
            <a:endParaRPr lang="en-US"/>
          </a:p>
        </p:txBody>
      </p:sp>
      <p:sp>
        <p:nvSpPr>
          <p:cNvPr id="6" name="Slide Number Placeholder 5"/>
          <p:cNvSpPr>
            <a:spLocks noGrp="1"/>
          </p:cNvSpPr>
          <p:nvPr>
            <p:ph type="sldNum" sz="quarter" idx="4"/>
          </p:nvPr>
        </p:nvSpPr>
        <p:spPr>
          <a:xfrm>
            <a:off x="6877050" y="6035675"/>
            <a:ext cx="2133600" cy="365125"/>
          </a:xfrm>
          <a:prstGeom prst="rect">
            <a:avLst/>
          </a:prstGeom>
        </p:spPr>
        <p:txBody>
          <a:bodyPr vert="horz" lIns="91440" tIns="45720" rIns="91440" bIns="45720" rtlCol="0" anchor="ctr"/>
          <a:lstStyle>
            <a:lvl1pPr algn="r" eaLnBrk="1" fontAlgn="auto" hangingPunct="1">
              <a:spcBef>
                <a:spcPts val="0"/>
              </a:spcBef>
              <a:spcAft>
                <a:spcPts val="0"/>
              </a:spcAft>
              <a:defRPr sz="1400" b="1">
                <a:solidFill>
                  <a:schemeClr val="bg1"/>
                </a:solidFill>
                <a:latin typeface="Times New Roman" panose="02020603050405020304" pitchFamily="18" charset="0"/>
                <a:ea typeface="+mn-ea"/>
                <a:cs typeface="Times New Roman" panose="02020603050405020304" pitchFamily="18" charset="0"/>
              </a:defRPr>
            </a:lvl1pPr>
          </a:lstStyle>
          <a:p>
            <a:fld id="{B6F15528-21DE-4FAA-801E-634DDDAF4B2B}"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4020246309"/>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Lst>
  <p:txStyles>
    <p:titleStyle>
      <a:lvl1pPr algn="ctr" rtl="0" eaLnBrk="0" fontAlgn="base" hangingPunct="0">
        <a:spcBef>
          <a:spcPct val="0"/>
        </a:spcBef>
        <a:spcAft>
          <a:spcPct val="0"/>
        </a:spcAft>
        <a:defRPr sz="3200" b="1" kern="1200">
          <a:solidFill>
            <a:schemeClr val="tx1"/>
          </a:solidFill>
          <a:latin typeface="Times New Roman" panose="02020603050405020304" pitchFamily="18" charset="0"/>
          <a:ea typeface="+mj-ea"/>
          <a:cs typeface="Times New Roman" panose="02020603050405020304" pitchFamily="18" charset="0"/>
        </a:defRPr>
      </a:lvl1pPr>
      <a:lvl2pPr algn="ctr" rtl="0" eaLnBrk="0" fontAlgn="base" hangingPunct="0">
        <a:spcBef>
          <a:spcPct val="0"/>
        </a:spcBef>
        <a:spcAft>
          <a:spcPct val="0"/>
        </a:spcAft>
        <a:defRPr sz="3200" b="1">
          <a:solidFill>
            <a:schemeClr val="tx1"/>
          </a:solidFill>
          <a:latin typeface="Times New Roman" pitchFamily="18" charset="0"/>
          <a:cs typeface="Times New Roman" pitchFamily="18" charset="0"/>
        </a:defRPr>
      </a:lvl2pPr>
      <a:lvl3pPr algn="ctr" rtl="0" eaLnBrk="0" fontAlgn="base" hangingPunct="0">
        <a:spcBef>
          <a:spcPct val="0"/>
        </a:spcBef>
        <a:spcAft>
          <a:spcPct val="0"/>
        </a:spcAft>
        <a:defRPr sz="3200" b="1">
          <a:solidFill>
            <a:schemeClr val="tx1"/>
          </a:solidFill>
          <a:latin typeface="Times New Roman" pitchFamily="18" charset="0"/>
          <a:cs typeface="Times New Roman" pitchFamily="18" charset="0"/>
        </a:defRPr>
      </a:lvl3pPr>
      <a:lvl4pPr algn="ctr" rtl="0" eaLnBrk="0" fontAlgn="base" hangingPunct="0">
        <a:spcBef>
          <a:spcPct val="0"/>
        </a:spcBef>
        <a:spcAft>
          <a:spcPct val="0"/>
        </a:spcAft>
        <a:defRPr sz="3200" b="1">
          <a:solidFill>
            <a:schemeClr val="tx1"/>
          </a:solidFill>
          <a:latin typeface="Times New Roman" pitchFamily="18" charset="0"/>
          <a:cs typeface="Times New Roman" pitchFamily="18" charset="0"/>
        </a:defRPr>
      </a:lvl4pPr>
      <a:lvl5pPr algn="ctr" rtl="0" eaLnBrk="0" fontAlgn="base" hangingPunct="0">
        <a:spcBef>
          <a:spcPct val="0"/>
        </a:spcBef>
        <a:spcAft>
          <a:spcPct val="0"/>
        </a:spcAft>
        <a:defRPr sz="3200" b="1">
          <a:solidFill>
            <a:schemeClr val="tx1"/>
          </a:solidFill>
          <a:latin typeface="Times New Roman" pitchFamily="18" charset="0"/>
          <a:cs typeface="Times New Roman" pitchFamily="18"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1pPr>
      <a:lvl2pPr marL="742950" indent="-285750" algn="l" rtl="0" eaLnBrk="0" fontAlgn="base" hangingPunct="0">
        <a:spcBef>
          <a:spcPct val="20000"/>
        </a:spcBef>
        <a:spcAft>
          <a:spcPct val="0"/>
        </a:spcAft>
        <a:buFont typeface="Arial"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rtl="0" eaLnBrk="0" fontAlgn="base" hangingPunct="0">
        <a:spcBef>
          <a:spcPct val="20000"/>
        </a:spcBef>
        <a:spcAft>
          <a:spcPct val="0"/>
        </a:spcAft>
        <a:buFont typeface="Arial"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rtl="0" eaLnBrk="0" fontAlgn="base" hangingPunct="0">
        <a:spcBef>
          <a:spcPct val="20000"/>
        </a:spcBef>
        <a:spcAft>
          <a:spcPct val="0"/>
        </a:spcAft>
        <a:buFont typeface="Arial"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rtl="0" eaLnBrk="0" fontAlgn="base" hangingPunct="0">
        <a:spcBef>
          <a:spcPct val="20000"/>
        </a:spcBef>
        <a:spcAft>
          <a:spcPct val="0"/>
        </a:spcAft>
        <a:buFont typeface="Arial"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2"/>
          <p:cNvSpPr txBox="1">
            <a:spLocks noChangeArrowheads="1"/>
          </p:cNvSpPr>
          <p:nvPr/>
        </p:nvSpPr>
        <p:spPr bwMode="auto">
          <a:xfrm>
            <a:off x="0" y="5486400"/>
            <a:ext cx="9144000" cy="1015663"/>
          </a:xfrm>
          <a:prstGeom prst="rect">
            <a:avLst/>
          </a:prstGeom>
          <a:noFill/>
          <a:ln w="9525">
            <a:noFill/>
            <a:miter lim="800000"/>
            <a:headEnd/>
            <a:tailEnd/>
          </a:ln>
        </p:spPr>
        <p:txBody>
          <a:bodyPr wrap="square">
            <a:spAutoFit/>
          </a:bodyPr>
          <a:lstStyle/>
          <a:p>
            <a:pPr algn="ctr">
              <a:lnSpc>
                <a:spcPct val="150000"/>
              </a:lnSpc>
            </a:pPr>
            <a:r>
              <a:rPr lang="en-IN" sz="2000" b="1" dirty="0">
                <a:solidFill>
                  <a:srgbClr val="0070C0"/>
                </a:solidFill>
                <a:latin typeface="Times New Roman" pitchFamily="18" charset="0"/>
                <a:cs typeface="Times New Roman" pitchFamily="18" charset="0"/>
              </a:rPr>
              <a:t>COMPUTER SCIENCE AND ENGINEERING DEPARTMENT </a:t>
            </a:r>
          </a:p>
          <a:p>
            <a:pPr algn="ctr">
              <a:lnSpc>
                <a:spcPct val="150000"/>
              </a:lnSpc>
            </a:pPr>
            <a:r>
              <a:rPr lang="en-IN" sz="2000" b="1" dirty="0">
                <a:solidFill>
                  <a:srgbClr val="0070C0"/>
                </a:solidFill>
                <a:latin typeface="Times New Roman" pitchFamily="18" charset="0"/>
                <a:cs typeface="Times New Roman" pitchFamily="18" charset="0"/>
              </a:rPr>
              <a:t>SESSION : July- Dec 2019</a:t>
            </a:r>
            <a:endParaRPr lang="en-US" sz="2000" b="1" dirty="0">
              <a:solidFill>
                <a:srgbClr val="0070C0"/>
              </a:solidFill>
              <a:latin typeface="Times New Roman" pitchFamily="18" charset="0"/>
              <a:cs typeface="Times New Roman" pitchFamily="18" charset="0"/>
            </a:endParaRPr>
          </a:p>
        </p:txBody>
      </p:sp>
      <p:sp>
        <p:nvSpPr>
          <p:cNvPr id="5" name="Text Box 2"/>
          <p:cNvSpPr txBox="1">
            <a:spLocks noChangeArrowheads="1"/>
          </p:cNvSpPr>
          <p:nvPr/>
        </p:nvSpPr>
        <p:spPr bwMode="auto">
          <a:xfrm>
            <a:off x="706438" y="5599093"/>
            <a:ext cx="8051800" cy="954107"/>
          </a:xfrm>
          <a:prstGeom prst="rect">
            <a:avLst/>
          </a:prstGeom>
          <a:noFill/>
          <a:ln w="9525">
            <a:noFill/>
            <a:miter lim="800000"/>
            <a:headEnd/>
            <a:tailEnd/>
          </a:ln>
        </p:spPr>
        <p:txBody>
          <a:bodyPr wrap="square">
            <a:spAutoFit/>
          </a:bodyPr>
          <a:lstStyle/>
          <a:p>
            <a:pPr algn="ctr"/>
            <a:r>
              <a:rPr lang="en-US" sz="2800" b="1" dirty="0">
                <a:latin typeface="Times New Roman" pitchFamily="18" charset="0"/>
                <a:cs typeface="Times New Roman" pitchFamily="18" charset="0"/>
              </a:rPr>
              <a:t> </a:t>
            </a:r>
          </a:p>
          <a:p>
            <a:pPr algn="ctr"/>
            <a:r>
              <a:rPr lang="en-US" sz="2800" b="1" dirty="0">
                <a:latin typeface="Times New Roman" pitchFamily="18" charset="0"/>
                <a:cs typeface="Times New Roman" pitchFamily="18" charset="0"/>
              </a:rPr>
              <a:t> </a:t>
            </a:r>
          </a:p>
        </p:txBody>
      </p:sp>
      <p:sp>
        <p:nvSpPr>
          <p:cNvPr id="6" name="Subtitle 2"/>
          <p:cNvSpPr txBox="1">
            <a:spLocks/>
          </p:cNvSpPr>
          <p:nvPr/>
        </p:nvSpPr>
        <p:spPr>
          <a:xfrm>
            <a:off x="381000" y="3082305"/>
            <a:ext cx="3636962" cy="1200329"/>
          </a:xfrm>
          <a:prstGeom prst="rect">
            <a:avLst/>
          </a:prstGeom>
        </p:spPr>
        <p:txBody>
          <a:bodyPr/>
          <a:lstStyle/>
          <a:p>
            <a:pPr marL="342900" marR="0" lvl="0" indent="-342900" algn="l" defTabSz="914400" rtl="0" eaLnBrk="0" fontAlgn="base" latinLnBrk="0" hangingPunct="0">
              <a:lnSpc>
                <a:spcPct val="100000"/>
              </a:lnSpc>
              <a:spcBef>
                <a:spcPct val="20000"/>
              </a:spcBef>
              <a:spcAft>
                <a:spcPct val="0"/>
              </a:spcAft>
              <a:buClrTx/>
              <a:buSzTx/>
              <a:tabLst/>
              <a:defRPr/>
            </a:pPr>
            <a:r>
              <a:rPr kumimoji="0" lang="en-US" sz="2800" b="1"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Guided By:</a:t>
            </a:r>
          </a:p>
          <a:p>
            <a:pPr>
              <a:buNone/>
            </a:pPr>
            <a:r>
              <a:rPr kumimoji="0" lang="en-US" sz="2400" i="0" u="none" strike="noStrike" kern="1200" cap="none" spc="0" normalizeH="0" baseline="0" noProof="0" dirty="0">
                <a:ln>
                  <a:noFill/>
                </a:ln>
                <a:solidFill>
                  <a:schemeClr val="tx1"/>
                </a:solidFill>
                <a:effectLst/>
                <a:uLnTx/>
                <a:uFillTx/>
                <a:latin typeface="Times New Roman" pitchFamily="18" charset="0"/>
                <a:cs typeface="Times New Roman" pitchFamily="18" charset="0"/>
              </a:rPr>
              <a:t>Mr.</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Ambrish</a:t>
            </a:r>
            <a:r>
              <a:rPr lang="en-US" sz="2400" dirty="0">
                <a:latin typeface="Times New Roman" panose="02020603050405020304" pitchFamily="18" charset="0"/>
                <a:cs typeface="Times New Roman" panose="02020603050405020304" pitchFamily="18" charset="0"/>
              </a:rPr>
              <a:t> </a:t>
            </a:r>
            <a:r>
              <a:rPr lang="en-US" sz="2400">
                <a:latin typeface="Times New Roman" panose="02020603050405020304" pitchFamily="18" charset="0"/>
                <a:cs typeface="Times New Roman" panose="02020603050405020304" pitchFamily="18" charset="0"/>
              </a:rPr>
              <a:t>Shrivastav   </a:t>
            </a:r>
            <a:endParaRPr kumimoji="0" lang="en-US" sz="2400" i="0" u="none" strike="noStrike" kern="1200" cap="none" spc="0" normalizeH="0" baseline="0" noProof="0" dirty="0">
              <a:ln>
                <a:noFill/>
              </a:ln>
              <a:solidFill>
                <a:schemeClr val="tx1"/>
              </a:solidFill>
              <a:effectLst/>
              <a:uLnTx/>
              <a:uFillTx/>
              <a:latin typeface="Times New Roman" pitchFamily="18" charset="0"/>
              <a:cs typeface="Times New Roman" pitchFamily="18" charset="0"/>
            </a:endParaRPr>
          </a:p>
        </p:txBody>
      </p:sp>
      <p:sp>
        <p:nvSpPr>
          <p:cNvPr id="7" name="Rectangle 6"/>
          <p:cNvSpPr/>
          <p:nvPr/>
        </p:nvSpPr>
        <p:spPr>
          <a:xfrm>
            <a:off x="5907726" y="3082305"/>
            <a:ext cx="2667000" cy="1557349"/>
          </a:xfrm>
          <a:prstGeom prst="rect">
            <a:avLst/>
          </a:prstGeom>
        </p:spPr>
        <p:txBody>
          <a:bodyPr wrap="square">
            <a:spAutoFit/>
          </a:bodyPr>
          <a:lstStyle/>
          <a:p>
            <a:pPr marL="342900" indent="-342900" eaLnBrk="0" fontAlgn="base" hangingPunct="0">
              <a:spcBef>
                <a:spcPct val="20000"/>
              </a:spcBef>
              <a:spcAft>
                <a:spcPct val="0"/>
              </a:spcAft>
            </a:pPr>
            <a:r>
              <a:rPr lang="en-US" sz="2800" b="1" dirty="0">
                <a:latin typeface="Times New Roman" pitchFamily="18" charset="0"/>
                <a:cs typeface="Times New Roman" pitchFamily="18" charset="0"/>
              </a:rPr>
              <a:t>Presented  By:</a:t>
            </a:r>
          </a:p>
          <a:p>
            <a:pPr marL="342900" indent="-342900" eaLnBrk="0" fontAlgn="base" hangingPunct="0">
              <a:spcBef>
                <a:spcPct val="20000"/>
              </a:spcBef>
              <a:spcAft>
                <a:spcPct val="0"/>
              </a:spcAft>
            </a:pPr>
            <a:r>
              <a:rPr lang="en-US" sz="2800" dirty="0" err="1">
                <a:latin typeface="Times New Roman" pitchFamily="18" charset="0"/>
                <a:cs typeface="Times New Roman" pitchFamily="18" charset="0"/>
              </a:rPr>
              <a:t>Kuldeep</a:t>
            </a:r>
            <a:r>
              <a:rPr lang="en-US" sz="2800" dirty="0">
                <a:latin typeface="Times New Roman" pitchFamily="18" charset="0"/>
                <a:cs typeface="Times New Roman" pitchFamily="18" charset="0"/>
              </a:rPr>
              <a:t> Salve</a:t>
            </a:r>
          </a:p>
          <a:p>
            <a:pPr marL="342900" indent="-342900" eaLnBrk="0" fontAlgn="base" hangingPunct="0">
              <a:spcBef>
                <a:spcPct val="20000"/>
              </a:spcBef>
              <a:spcAft>
                <a:spcPct val="0"/>
              </a:spcAft>
            </a:pPr>
            <a:r>
              <a:rPr lang="en-US" sz="2800" dirty="0" err="1">
                <a:latin typeface="Times New Roman" pitchFamily="18" charset="0"/>
                <a:cs typeface="Times New Roman" pitchFamily="18" charset="0"/>
              </a:rPr>
              <a:t>Ishra</a:t>
            </a:r>
            <a:r>
              <a:rPr lang="en-US" sz="2800" dirty="0">
                <a:latin typeface="Times New Roman" pitchFamily="18" charset="0"/>
                <a:cs typeface="Times New Roman" pitchFamily="18" charset="0"/>
              </a:rPr>
              <a:t> Ali</a:t>
            </a:r>
          </a:p>
        </p:txBody>
      </p:sp>
      <p:sp>
        <p:nvSpPr>
          <p:cNvPr id="8" name="TextBox 7"/>
          <p:cNvSpPr txBox="1"/>
          <p:nvPr/>
        </p:nvSpPr>
        <p:spPr>
          <a:xfrm>
            <a:off x="2493016" y="322989"/>
            <a:ext cx="4498026" cy="1200329"/>
          </a:xfrm>
          <a:prstGeom prst="rect">
            <a:avLst/>
          </a:prstGeom>
          <a:noFill/>
        </p:spPr>
        <p:txBody>
          <a:bodyPr wrap="none" rtlCol="0">
            <a:spAutoFit/>
          </a:bodyPr>
          <a:lstStyle/>
          <a:p>
            <a:pPr algn="ctr"/>
            <a:r>
              <a:rPr lang="en-US" sz="3600" b="1" dirty="0">
                <a:latin typeface="Times New Roman" pitchFamily="18" charset="0"/>
                <a:cs typeface="Times New Roman" pitchFamily="18" charset="0"/>
              </a:rPr>
              <a:t>Synopsis Presentation</a:t>
            </a:r>
          </a:p>
          <a:p>
            <a:pPr algn="ctr"/>
            <a:r>
              <a:rPr lang="en-US" sz="3600" b="1" dirty="0">
                <a:latin typeface="Times New Roman" pitchFamily="18" charset="0"/>
                <a:cs typeface="Times New Roman" pitchFamily="18" charset="0"/>
              </a:rPr>
              <a:t>on</a:t>
            </a:r>
          </a:p>
        </p:txBody>
      </p:sp>
      <p:sp>
        <p:nvSpPr>
          <p:cNvPr id="9" name="TextBox 8"/>
          <p:cNvSpPr txBox="1"/>
          <p:nvPr/>
        </p:nvSpPr>
        <p:spPr>
          <a:xfrm>
            <a:off x="2732408" y="1523318"/>
            <a:ext cx="4019242" cy="646331"/>
          </a:xfrm>
          <a:prstGeom prst="rect">
            <a:avLst/>
          </a:prstGeom>
          <a:noFill/>
        </p:spPr>
        <p:txBody>
          <a:bodyPr wrap="none" rtlCol="0">
            <a:spAutoFit/>
          </a:bodyPr>
          <a:lstStyle/>
          <a:p>
            <a:r>
              <a:rPr lang="en-US" sz="3600" b="1" dirty="0">
                <a:latin typeface="Times New Roman" panose="02020603050405020304" pitchFamily="18" charset="0"/>
                <a:cs typeface="Times New Roman" panose="02020603050405020304" pitchFamily="18" charset="0"/>
              </a:rPr>
              <a:t>SCHOOL FINDER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733550" y="255977"/>
            <a:ext cx="6953250" cy="1143000"/>
          </a:xfrm>
        </p:spPr>
        <p:txBody>
          <a:bodyPr/>
          <a:lstStyle/>
          <a:p>
            <a:r>
              <a:rPr lang="en-US" sz="4000" b="1" dirty="0"/>
              <a:t>References</a:t>
            </a:r>
          </a:p>
        </p:txBody>
      </p:sp>
      <p:sp>
        <p:nvSpPr>
          <p:cNvPr id="3" name="Content Placeholder 2">
            <a:extLst>
              <a:ext uri="{FF2B5EF4-FFF2-40B4-BE49-F238E27FC236}">
                <a16:creationId xmlns:a16="http://schemas.microsoft.com/office/drawing/2014/main" id="{2D686336-629F-4F5C-A366-22EBB1ED6A0A}"/>
              </a:ext>
            </a:extLst>
          </p:cNvPr>
          <p:cNvSpPr>
            <a:spLocks noGrp="1"/>
          </p:cNvSpPr>
          <p:nvPr>
            <p:ph idx="1"/>
          </p:nvPr>
        </p:nvSpPr>
        <p:spPr>
          <a:xfrm>
            <a:off x="457200" y="1618862"/>
            <a:ext cx="8229600" cy="4525963"/>
          </a:xfrm>
        </p:spPr>
        <p:txBody>
          <a:bodyPr/>
          <a:lstStyle/>
          <a:p>
            <a:r>
              <a:rPr lang="en-US" dirty="0"/>
              <a:t>W3schools</a:t>
            </a:r>
          </a:p>
          <a:p>
            <a:r>
              <a:rPr lang="en-US" dirty="0"/>
              <a:t>Java Tutorial point</a:t>
            </a:r>
          </a:p>
          <a:p>
            <a:r>
              <a:rPr lang="en-US" dirty="0"/>
              <a:t>Stack Overflow</a:t>
            </a:r>
          </a:p>
          <a:p>
            <a:r>
              <a:rPr lang="en-IN" dirty="0"/>
              <a:t>Font awesome</a:t>
            </a:r>
          </a:p>
          <a:p>
            <a:r>
              <a:rPr lang="en-IN" dirty="0"/>
              <a:t>Material Design Bootstrap (MDB)</a:t>
            </a:r>
          </a:p>
        </p:txBody>
      </p:sp>
      <p:sp>
        <p:nvSpPr>
          <p:cNvPr id="4" name="Slide Number Placeholder 3"/>
          <p:cNvSpPr>
            <a:spLocks noGrp="1"/>
          </p:cNvSpPr>
          <p:nvPr>
            <p:ph type="sldNum" sz="quarter" idx="12"/>
          </p:nvPr>
        </p:nvSpPr>
        <p:spPr/>
        <p:txBody>
          <a:bodyPr/>
          <a:lstStyle/>
          <a:p>
            <a:fld id="{B6F15528-21DE-4FAA-801E-634DDDAF4B2B}" type="slidenum">
              <a:rPr lang="en-US" smtClean="0"/>
              <a:pPr/>
              <a:t>9</a:t>
            </a:fld>
            <a:endParaRPr lang="en-US"/>
          </a:p>
        </p:txBody>
      </p:sp>
    </p:spTree>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Current Stage Of Implementation</a:t>
            </a:r>
            <a:br>
              <a:rPr lang="en-US" dirty="0"/>
            </a:br>
            <a:r>
              <a:rPr lang="en-US" dirty="0"/>
              <a:t>1. School Finder Home Page</a:t>
            </a:r>
          </a:p>
        </p:txBody>
      </p:sp>
      <p:pic>
        <p:nvPicPr>
          <p:cNvPr id="5" name="Content Placeholder 4">
            <a:extLst>
              <a:ext uri="{FF2B5EF4-FFF2-40B4-BE49-F238E27FC236}">
                <a16:creationId xmlns:a16="http://schemas.microsoft.com/office/drawing/2014/main" id="{99544878-9A39-498E-92BB-0C31DE8C89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8922" y="1600200"/>
            <a:ext cx="8046156" cy="4525963"/>
          </a:xfrm>
        </p:spPr>
      </p:pic>
    </p:spTree>
    <p:extLst>
      <p:ext uri="{BB962C8B-B14F-4D97-AF65-F5344CB8AC3E}">
        <p14:creationId xmlns:p14="http://schemas.microsoft.com/office/powerpoint/2010/main" val="23088569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School Finder Home Page contd.</a:t>
            </a:r>
          </a:p>
        </p:txBody>
      </p:sp>
      <p:pic>
        <p:nvPicPr>
          <p:cNvPr id="5" name="Picture 4">
            <a:extLst>
              <a:ext uri="{FF2B5EF4-FFF2-40B4-BE49-F238E27FC236}">
                <a16:creationId xmlns:a16="http://schemas.microsoft.com/office/drawing/2014/main" id="{B64A6C30-3527-4B20-AF5D-0B1000EA17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773" y="1600200"/>
            <a:ext cx="9144000" cy="5143500"/>
          </a:xfrm>
          <a:prstGeom prst="rect">
            <a:avLst/>
          </a:prstGeom>
        </p:spPr>
      </p:pic>
    </p:spTree>
    <p:extLst>
      <p:ext uri="{BB962C8B-B14F-4D97-AF65-F5344CB8AC3E}">
        <p14:creationId xmlns:p14="http://schemas.microsoft.com/office/powerpoint/2010/main" val="29149619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 School Finder Home Page contd.</a:t>
            </a:r>
          </a:p>
        </p:txBody>
      </p:sp>
      <p:pic>
        <p:nvPicPr>
          <p:cNvPr id="5" name="Picture 4">
            <a:extLst>
              <a:ext uri="{FF2B5EF4-FFF2-40B4-BE49-F238E27FC236}">
                <a16:creationId xmlns:a16="http://schemas.microsoft.com/office/drawing/2014/main" id="{EC8139CF-C348-4095-9786-EC91168EBC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38" y="1600200"/>
            <a:ext cx="9144000" cy="5143500"/>
          </a:xfrm>
          <a:prstGeom prst="rect">
            <a:avLst/>
          </a:prstGeom>
        </p:spPr>
      </p:pic>
    </p:spTree>
    <p:extLst>
      <p:ext uri="{BB962C8B-B14F-4D97-AF65-F5344CB8AC3E}">
        <p14:creationId xmlns:p14="http://schemas.microsoft.com/office/powerpoint/2010/main" val="15720526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School Registration Page.</a:t>
            </a:r>
          </a:p>
        </p:txBody>
      </p:sp>
      <p:pic>
        <p:nvPicPr>
          <p:cNvPr id="5" name="Picture 4">
            <a:extLst>
              <a:ext uri="{FF2B5EF4-FFF2-40B4-BE49-F238E27FC236}">
                <a16:creationId xmlns:a16="http://schemas.microsoft.com/office/drawing/2014/main" id="{9849AAF0-28A4-4C43-A906-511E5C16A5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11" y="1714500"/>
            <a:ext cx="9144000" cy="5143500"/>
          </a:xfrm>
          <a:prstGeom prst="rect">
            <a:avLst/>
          </a:prstGeom>
        </p:spPr>
      </p:pic>
    </p:spTree>
    <p:extLst>
      <p:ext uri="{BB962C8B-B14F-4D97-AF65-F5344CB8AC3E}">
        <p14:creationId xmlns:p14="http://schemas.microsoft.com/office/powerpoint/2010/main" val="31825184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School Registration Page contd.</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17010"/>
            <a:ext cx="9144000" cy="5140990"/>
          </a:xfrm>
          <a:prstGeom prst="rect">
            <a:avLst/>
          </a:prstGeom>
        </p:spPr>
      </p:pic>
    </p:spTree>
    <p:extLst>
      <p:ext uri="{BB962C8B-B14F-4D97-AF65-F5344CB8AC3E}">
        <p14:creationId xmlns:p14="http://schemas.microsoft.com/office/powerpoint/2010/main" val="29852438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School Profile Page.</a:t>
            </a:r>
          </a:p>
        </p:txBody>
      </p:sp>
      <p:pic>
        <p:nvPicPr>
          <p:cNvPr id="5" name="Picture 4">
            <a:extLst>
              <a:ext uri="{FF2B5EF4-FFF2-40B4-BE49-F238E27FC236}">
                <a16:creationId xmlns:a16="http://schemas.microsoft.com/office/drawing/2014/main" id="{DEECC64F-4F71-4A82-910A-D6C59733F5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97" y="1676400"/>
            <a:ext cx="9144000" cy="5143500"/>
          </a:xfrm>
          <a:prstGeom prst="rect">
            <a:avLst/>
          </a:prstGeom>
        </p:spPr>
      </p:pic>
    </p:spTree>
    <p:extLst>
      <p:ext uri="{BB962C8B-B14F-4D97-AF65-F5344CB8AC3E}">
        <p14:creationId xmlns:p14="http://schemas.microsoft.com/office/powerpoint/2010/main" val="27128636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School Profile Page with reviews and rating.</a:t>
            </a:r>
          </a:p>
        </p:txBody>
      </p:sp>
      <p:pic>
        <p:nvPicPr>
          <p:cNvPr id="7" name="Picture 6">
            <a:extLst>
              <a:ext uri="{FF2B5EF4-FFF2-40B4-BE49-F238E27FC236}">
                <a16:creationId xmlns:a16="http://schemas.microsoft.com/office/drawing/2014/main" id="{29D5065A-65F7-42B5-B2AF-D5A32AD8D6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14500"/>
            <a:ext cx="9144000" cy="5143500"/>
          </a:xfrm>
          <a:prstGeom prst="rect">
            <a:avLst/>
          </a:prstGeom>
        </p:spPr>
      </p:pic>
    </p:spTree>
    <p:extLst>
      <p:ext uri="{BB962C8B-B14F-4D97-AF65-F5344CB8AC3E}">
        <p14:creationId xmlns:p14="http://schemas.microsoft.com/office/powerpoint/2010/main" val="40689344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t>4.Photo gallery of each school.</a:t>
            </a:r>
          </a:p>
        </p:txBody>
      </p:sp>
      <p:pic>
        <p:nvPicPr>
          <p:cNvPr id="5" name="Picture 4">
            <a:extLst>
              <a:ext uri="{FF2B5EF4-FFF2-40B4-BE49-F238E27FC236}">
                <a16:creationId xmlns:a16="http://schemas.microsoft.com/office/drawing/2014/main" id="{7DAB1860-BEFD-4114-B0D2-8FA2AB7EC1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9" y="1600200"/>
            <a:ext cx="9144000" cy="5143500"/>
          </a:xfrm>
          <a:prstGeom prst="rect">
            <a:avLst/>
          </a:prstGeom>
        </p:spPr>
      </p:pic>
    </p:spTree>
    <p:extLst>
      <p:ext uri="{BB962C8B-B14F-4D97-AF65-F5344CB8AC3E}">
        <p14:creationId xmlns:p14="http://schemas.microsoft.com/office/powerpoint/2010/main" val="20587811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000" dirty="0"/>
              <a:t>       Table of Content</a:t>
            </a:r>
            <a:endParaRPr lang="en-US" sz="4000" b="1" dirty="0"/>
          </a:p>
        </p:txBody>
      </p:sp>
      <p:sp>
        <p:nvSpPr>
          <p:cNvPr id="3" name="Content Placeholder 2">
            <a:extLst>
              <a:ext uri="{FF2B5EF4-FFF2-40B4-BE49-F238E27FC236}">
                <a16:creationId xmlns:a16="http://schemas.microsoft.com/office/drawing/2014/main" id="{77C21C3F-85C8-4342-B128-C0278BB526A3}"/>
              </a:ext>
            </a:extLst>
          </p:cNvPr>
          <p:cNvSpPr>
            <a:spLocks noGrp="1"/>
          </p:cNvSpPr>
          <p:nvPr>
            <p:ph idx="1"/>
          </p:nvPr>
        </p:nvSpPr>
        <p:spPr/>
        <p:txBody>
          <a:bodyPr/>
          <a:lstStyle/>
          <a:p>
            <a:r>
              <a:rPr lang="en-US" dirty="0"/>
              <a:t>Abstract</a:t>
            </a:r>
          </a:p>
          <a:p>
            <a:r>
              <a:rPr lang="en-US" dirty="0"/>
              <a:t>Introduction</a:t>
            </a:r>
          </a:p>
          <a:p>
            <a:r>
              <a:rPr lang="en-US" dirty="0"/>
              <a:t>Objective</a:t>
            </a:r>
          </a:p>
          <a:p>
            <a:r>
              <a:rPr lang="en-US" dirty="0"/>
              <a:t>Problem Domain</a:t>
            </a:r>
          </a:p>
          <a:p>
            <a:r>
              <a:rPr lang="en-US" dirty="0"/>
              <a:t>Solution Domain</a:t>
            </a:r>
          </a:p>
          <a:p>
            <a:r>
              <a:rPr lang="en-US" dirty="0"/>
              <a:t>Requirements</a:t>
            </a:r>
          </a:p>
          <a:p>
            <a:r>
              <a:rPr lang="en-US" dirty="0"/>
              <a:t>Reference</a:t>
            </a:r>
          </a:p>
          <a:p>
            <a:endParaRPr lang="en-US" dirty="0"/>
          </a:p>
          <a:p>
            <a:endParaRPr lang="en-US" dirty="0"/>
          </a:p>
          <a:p>
            <a:endParaRPr lang="en-IN"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1</a:t>
            </a:fld>
            <a:endParaRPr lang="en-US"/>
          </a:p>
        </p:txBody>
      </p:sp>
    </p:spTree>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17391" y="18017"/>
            <a:ext cx="6419850" cy="1143000"/>
          </a:xfrm>
        </p:spPr>
        <p:txBody>
          <a:bodyPr/>
          <a:lstStyle/>
          <a:p>
            <a:r>
              <a:rPr lang="en-US" sz="4000" b="1" dirty="0"/>
              <a:t>Abstract</a:t>
            </a:r>
          </a:p>
        </p:txBody>
      </p:sp>
      <p:sp>
        <p:nvSpPr>
          <p:cNvPr id="4" name="Slide Number Placeholder 3"/>
          <p:cNvSpPr>
            <a:spLocks noGrp="1"/>
          </p:cNvSpPr>
          <p:nvPr>
            <p:ph type="sldNum" sz="quarter" idx="12"/>
          </p:nvPr>
        </p:nvSpPr>
        <p:spPr/>
        <p:txBody>
          <a:bodyPr/>
          <a:lstStyle/>
          <a:p>
            <a:fld id="{B6F15528-21DE-4FAA-801E-634DDDAF4B2B}" type="slidenum">
              <a:rPr lang="en-US" smtClean="0"/>
              <a:pPr/>
              <a:t>2</a:t>
            </a:fld>
            <a:endParaRPr lang="en-US"/>
          </a:p>
        </p:txBody>
      </p:sp>
      <p:sp>
        <p:nvSpPr>
          <p:cNvPr id="3" name="Rectangle 2"/>
          <p:cNvSpPr/>
          <p:nvPr/>
        </p:nvSpPr>
        <p:spPr>
          <a:xfrm>
            <a:off x="1219200" y="1823447"/>
            <a:ext cx="7010400" cy="4317207"/>
          </a:xfrm>
          <a:prstGeom prst="rect">
            <a:avLst/>
          </a:prstGeom>
        </p:spPr>
        <p:txBody>
          <a:bodyPr wrap="square">
            <a:spAutoFit/>
          </a:bodyPr>
          <a:lstStyle/>
          <a:p>
            <a:pPr marL="107950" marR="107950" algn="just">
              <a:lnSpc>
                <a:spcPct val="115000"/>
              </a:lnSpc>
              <a:spcBef>
                <a:spcPts val="985"/>
              </a:spcBef>
              <a:spcAft>
                <a:spcPts val="0"/>
              </a:spcAft>
            </a:pPr>
            <a:r>
              <a:rPr lang="en-US" sz="1600" dirty="0">
                <a:latin typeface="Times New Roman" pitchFamily="18" charset="0"/>
                <a:cs typeface="Times New Roman" pitchFamily="18" charset="0"/>
              </a:rPr>
              <a:t> </a:t>
            </a:r>
            <a:r>
              <a:rPr lang="en-US" sz="2000" dirty="0">
                <a:latin typeface="Times New Roman" pitchFamily="18" charset="0"/>
                <a:cs typeface="Times New Roman" pitchFamily="18" charset="0"/>
              </a:rPr>
              <a:t>This Online school finder system is the system designed especially for those people who want to search a particular school on the basis of its type, courses offered and location of the school. In this application we can search schools easily and get their details in just a second. If end user wants to search a best school in a city, he or she can search here. In this application the admin collect the information from all schools and upload on the site. The admin can change or update the details of a school. From this application school gets an idea about how many people search for their school, from where the client is. In this business analysis plays a role. The detail is updated by admin to every school .</a:t>
            </a:r>
            <a:endParaRPr lang="en-IN" sz="2000" dirty="0">
              <a:effectLst/>
              <a:latin typeface="Calibri" panose="020F0502020204030204" pitchFamily="34" charset="0"/>
              <a:ea typeface="Calibri" panose="020F0502020204030204" pitchFamily="34" charset="0"/>
              <a:cs typeface="Mangal"/>
            </a:endParaRPr>
          </a:p>
        </p:txBody>
      </p:sp>
    </p:spTree>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371600" y="228600"/>
            <a:ext cx="6969967" cy="1143000"/>
          </a:xfrm>
        </p:spPr>
        <p:txBody>
          <a:bodyPr>
            <a:normAutofit/>
          </a:bodyPr>
          <a:lstStyle/>
          <a:p>
            <a:r>
              <a:rPr lang="en-US" sz="4000" b="1" dirty="0"/>
              <a:t>Introduction</a:t>
            </a:r>
            <a:endParaRPr lang="en-US" sz="4000"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3</a:t>
            </a:fld>
            <a:endParaRPr lang="en-US"/>
          </a:p>
        </p:txBody>
      </p:sp>
      <p:sp>
        <p:nvSpPr>
          <p:cNvPr id="5" name="Rectangle 4"/>
          <p:cNvSpPr/>
          <p:nvPr/>
        </p:nvSpPr>
        <p:spPr>
          <a:xfrm>
            <a:off x="1219200" y="1556413"/>
            <a:ext cx="7315200" cy="3963264"/>
          </a:xfrm>
          <a:prstGeom prst="rect">
            <a:avLst/>
          </a:prstGeom>
        </p:spPr>
        <p:txBody>
          <a:bodyPr wrap="square">
            <a:spAutoFit/>
          </a:bodyPr>
          <a:lstStyle/>
          <a:p>
            <a:pPr marL="107950" marR="107950" algn="just">
              <a:lnSpc>
                <a:spcPct val="115000"/>
              </a:lnSpc>
              <a:spcBef>
                <a:spcPts val="985"/>
              </a:spcBef>
              <a:spcAft>
                <a:spcPts val="0"/>
              </a:spcAft>
            </a:pPr>
            <a:r>
              <a:rPr lang="en-US" sz="1600" dirty="0"/>
              <a:t> </a:t>
            </a:r>
            <a:r>
              <a:rPr lang="en-US" sz="2000" dirty="0">
                <a:latin typeface="Times New Roman" pitchFamily="18" charset="0"/>
                <a:cs typeface="Times New Roman" pitchFamily="18" charset="0"/>
              </a:rPr>
              <a:t>The application is focused on student’s bright future. If they didn’t get the best school they didn’t go ahead because the each and everything a student must learn from their school. So this application helps parents to find good school for their child. It is mainly very helpful for the students and parents who want to take admissions in the schools after some grade for some reason. It is also useful for locating the nearest school from the area of living from his home. This is the most important decision for parents to find the good schools for their child. In this application parents get easily find school of their choice. This application is good for schools too.</a:t>
            </a:r>
            <a:endParaRPr lang="en-IN" sz="2000" dirty="0">
              <a:effectLst/>
              <a:latin typeface="Calibri" panose="020F0502020204030204" pitchFamily="34" charset="0"/>
              <a:ea typeface="Calibri" panose="020F0502020204030204" pitchFamily="34" charset="0"/>
              <a:cs typeface="Mangal"/>
            </a:endParaRPr>
          </a:p>
        </p:txBody>
      </p:sp>
    </p:spTree>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66800" y="76200"/>
            <a:ext cx="6953250" cy="1143000"/>
          </a:xfrm>
        </p:spPr>
        <p:txBody>
          <a:bodyPr/>
          <a:lstStyle/>
          <a:p>
            <a:r>
              <a:rPr lang="en-US" sz="4000" b="1" dirty="0"/>
              <a:t>Objective</a:t>
            </a:r>
            <a:endParaRPr lang="en-US" sz="4000" dirty="0"/>
          </a:p>
        </p:txBody>
      </p:sp>
      <p:sp>
        <p:nvSpPr>
          <p:cNvPr id="5" name="Content Placeholder 4">
            <a:extLst>
              <a:ext uri="{FF2B5EF4-FFF2-40B4-BE49-F238E27FC236}">
                <a16:creationId xmlns:a16="http://schemas.microsoft.com/office/drawing/2014/main" id="{D1940AF3-764D-4E5E-B566-D8FBC9765784}"/>
              </a:ext>
            </a:extLst>
          </p:cNvPr>
          <p:cNvSpPr>
            <a:spLocks noGrp="1"/>
          </p:cNvSpPr>
          <p:nvPr>
            <p:ph idx="1"/>
          </p:nvPr>
        </p:nvSpPr>
        <p:spPr>
          <a:xfrm>
            <a:off x="457200" y="1570037"/>
            <a:ext cx="8229600" cy="4525963"/>
          </a:xfrm>
        </p:spPr>
        <p:txBody>
          <a:bodyPr/>
          <a:lstStyle/>
          <a:p>
            <a:pPr algn="just"/>
            <a:r>
              <a:rPr lang="en-US" dirty="0"/>
              <a:t>The main objective is to overcome the problem of visiting various Schools for admission purpose.</a:t>
            </a:r>
          </a:p>
          <a:p>
            <a:pPr algn="just"/>
            <a:r>
              <a:rPr lang="en-US" dirty="0"/>
              <a:t>Easily finding details about various school at single platform.</a:t>
            </a:r>
          </a:p>
          <a:p>
            <a:pPr algn="just"/>
            <a:r>
              <a:rPr lang="en-US" dirty="0"/>
              <a:t>Schools will come to know the parents expectations, with the help of feedback.</a:t>
            </a:r>
          </a:p>
          <a:p>
            <a:endParaRPr lang="en-IN"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4</a:t>
            </a:fld>
            <a:endParaRPr lang="en-US"/>
          </a:p>
        </p:txBody>
      </p:sp>
    </p:spTree>
    <p:extLst>
      <p:ext uri="{BB962C8B-B14F-4D97-AF65-F5344CB8AC3E}">
        <p14:creationId xmlns:p14="http://schemas.microsoft.com/office/powerpoint/2010/main" val="349327163"/>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152400"/>
            <a:ext cx="6953250" cy="1143000"/>
          </a:xfrm>
        </p:spPr>
        <p:txBody>
          <a:bodyPr/>
          <a:lstStyle/>
          <a:p>
            <a:r>
              <a:rPr lang="en-US" dirty="0"/>
              <a:t>Problem Area/Domain</a:t>
            </a:r>
          </a:p>
        </p:txBody>
      </p:sp>
      <p:sp>
        <p:nvSpPr>
          <p:cNvPr id="3" name="Content Placeholder 2"/>
          <p:cNvSpPr>
            <a:spLocks noGrp="1"/>
          </p:cNvSpPr>
          <p:nvPr>
            <p:ph idx="1"/>
          </p:nvPr>
        </p:nvSpPr>
        <p:spPr>
          <a:xfrm>
            <a:off x="457200" y="1752600"/>
            <a:ext cx="8229600" cy="4495800"/>
          </a:xfrm>
        </p:spPr>
        <p:txBody>
          <a:bodyPr/>
          <a:lstStyle/>
          <a:p>
            <a:pPr marL="0" indent="0" algn="just">
              <a:buNone/>
            </a:pPr>
            <a:r>
              <a:rPr lang="en-IN" sz="2400" dirty="0"/>
              <a:t>There are many problem that comes while searching for schools. Some of them are</a:t>
            </a:r>
          </a:p>
          <a:p>
            <a:pPr marL="0" indent="0" algn="just">
              <a:buNone/>
            </a:pPr>
            <a:endParaRPr lang="en-IN" sz="2400" dirty="0"/>
          </a:p>
          <a:p>
            <a:pPr algn="just"/>
            <a:r>
              <a:rPr lang="en-US" sz="2400" dirty="0"/>
              <a:t>Parent finds difficulty in finding the best schools for their child.</a:t>
            </a:r>
          </a:p>
          <a:p>
            <a:pPr algn="just"/>
            <a:r>
              <a:rPr lang="en-US" sz="2400" dirty="0"/>
              <a:t>The school Admin does not get idea about the parents expectations.</a:t>
            </a:r>
          </a:p>
          <a:p>
            <a:pPr algn="just"/>
            <a:r>
              <a:rPr lang="en-US" sz="2400" dirty="0"/>
              <a:t>It is very difficult to get to know each and every detail about a school at a time</a:t>
            </a:r>
            <a:r>
              <a:rPr lang="en-US" sz="2400" b="1" dirty="0"/>
              <a:t>.</a:t>
            </a:r>
            <a:endParaRPr lang="en-US" sz="2400" dirty="0"/>
          </a:p>
          <a:p>
            <a:pPr algn="just"/>
            <a:endParaRPr lang="en-IN" sz="2000" dirty="0"/>
          </a:p>
          <a:p>
            <a:pPr algn="just"/>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9998" y="152400"/>
            <a:ext cx="6953250" cy="1143000"/>
          </a:xfrm>
        </p:spPr>
        <p:txBody>
          <a:bodyPr/>
          <a:lstStyle/>
          <a:p>
            <a:r>
              <a:rPr lang="en-US" dirty="0"/>
              <a:t>Solution Domain/Area</a:t>
            </a:r>
          </a:p>
        </p:txBody>
      </p:sp>
      <p:sp>
        <p:nvSpPr>
          <p:cNvPr id="3" name="Content Placeholder 2"/>
          <p:cNvSpPr>
            <a:spLocks noGrp="1"/>
          </p:cNvSpPr>
          <p:nvPr>
            <p:ph idx="1"/>
          </p:nvPr>
        </p:nvSpPr>
        <p:spPr>
          <a:xfrm>
            <a:off x="609600" y="1600200"/>
            <a:ext cx="8001000" cy="4571999"/>
          </a:xfrm>
        </p:spPr>
        <p:txBody>
          <a:bodyPr/>
          <a:lstStyle/>
          <a:p>
            <a:pPr marL="0" indent="0" algn="just">
              <a:buNone/>
            </a:pPr>
            <a:r>
              <a:rPr lang="en-US" sz="2000" dirty="0"/>
              <a:t> </a:t>
            </a:r>
            <a:r>
              <a:rPr lang="en-US" sz="2400" dirty="0"/>
              <a:t>The solution for the above problem is that this app helps parents as well as schools too. This app is helpful in many ways that parents get detail of schools in that app and find the best one for their child. The schools also get the reviews about their schools from parents. The school get to know what people thought about their school and what’s their expectations from the school. The schools also get to know that in future how their business grows. The parents get to know how many facilities provided by school to their child.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ER Diagram of School Finder.</a:t>
            </a:r>
          </a:p>
        </p:txBody>
      </p:sp>
      <p:sp>
        <p:nvSpPr>
          <p:cNvPr id="2" name="Slide Number Placeholder 1"/>
          <p:cNvSpPr>
            <a:spLocks noGrp="1"/>
          </p:cNvSpPr>
          <p:nvPr>
            <p:ph type="sldNum" sz="quarter" idx="12"/>
          </p:nvPr>
        </p:nvSpPr>
        <p:spPr/>
        <p:txBody>
          <a:bodyPr/>
          <a:lstStyle/>
          <a:p>
            <a:pPr>
              <a:defRPr/>
            </a:pPr>
            <a:fld id="{F607D1C2-E102-477D-AEC8-364F47D5132E}" type="slidenum">
              <a:rPr lang="en-IN" smtClean="0">
                <a:solidFill>
                  <a:prstClr val="white"/>
                </a:solidFill>
              </a:rPr>
              <a:pPr>
                <a:defRPr/>
              </a:pPr>
              <a:t>7</a:t>
            </a:fld>
            <a:endParaRPr lang="en-IN" dirty="0">
              <a:solidFill>
                <a:prstClr val="white"/>
              </a:solidFill>
            </a:endParaRP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3334" t="5533" r="2500" b="7016"/>
          <a:stretch/>
        </p:blipFill>
        <p:spPr>
          <a:xfrm>
            <a:off x="0" y="2083697"/>
            <a:ext cx="9144000" cy="4774303"/>
          </a:xfrm>
          <a:prstGeom prst="rect">
            <a:avLst/>
          </a:prstGeom>
        </p:spPr>
      </p:pic>
    </p:spTree>
    <p:extLst>
      <p:ext uri="{BB962C8B-B14F-4D97-AF65-F5344CB8AC3E}">
        <p14:creationId xmlns:p14="http://schemas.microsoft.com/office/powerpoint/2010/main" val="356921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B645E-6108-48E4-87E2-A701F6723D63}"/>
              </a:ext>
            </a:extLst>
          </p:cNvPr>
          <p:cNvSpPr>
            <a:spLocks noGrp="1"/>
          </p:cNvSpPr>
          <p:nvPr>
            <p:ph type="title"/>
          </p:nvPr>
        </p:nvSpPr>
        <p:spPr>
          <a:xfrm>
            <a:off x="1143000" y="76200"/>
            <a:ext cx="6953250" cy="1143000"/>
          </a:xfrm>
        </p:spPr>
        <p:txBody>
          <a:bodyPr/>
          <a:lstStyle/>
          <a:p>
            <a:r>
              <a:rPr lang="en-US" sz="4000" dirty="0"/>
              <a:t>Requirements</a:t>
            </a:r>
            <a:endParaRPr lang="en-IN" sz="4000" dirty="0"/>
          </a:p>
        </p:txBody>
      </p:sp>
      <p:sp>
        <p:nvSpPr>
          <p:cNvPr id="3" name="Content Placeholder 2">
            <a:extLst>
              <a:ext uri="{FF2B5EF4-FFF2-40B4-BE49-F238E27FC236}">
                <a16:creationId xmlns:a16="http://schemas.microsoft.com/office/drawing/2014/main" id="{E61261DE-8E84-43F3-AA88-E2AC54D2DECC}"/>
              </a:ext>
            </a:extLst>
          </p:cNvPr>
          <p:cNvSpPr>
            <a:spLocks noGrp="1"/>
          </p:cNvSpPr>
          <p:nvPr>
            <p:ph idx="1"/>
          </p:nvPr>
        </p:nvSpPr>
        <p:spPr/>
        <p:txBody>
          <a:bodyPr/>
          <a:lstStyle/>
          <a:p>
            <a:r>
              <a:rPr lang="en-US" b="1" dirty="0"/>
              <a:t>Software Requirement</a:t>
            </a:r>
          </a:p>
          <a:p>
            <a:pPr marL="0" indent="0">
              <a:buNone/>
            </a:pPr>
            <a:r>
              <a:rPr lang="en-GB" sz="2000" dirty="0"/>
              <a:t>1.Netbean</a:t>
            </a:r>
            <a:br>
              <a:rPr lang="en-GB" sz="2000" dirty="0"/>
            </a:br>
            <a:r>
              <a:rPr lang="en-GB" sz="2000" dirty="0"/>
              <a:t>2.Web browser such as Google Chrome, Internet Explorer</a:t>
            </a:r>
            <a:r>
              <a:rPr lang="en-US" sz="2000" dirty="0"/>
              <a:t>, etc.</a:t>
            </a:r>
            <a:br>
              <a:rPr lang="en-GB" sz="2000" dirty="0"/>
            </a:br>
            <a:r>
              <a:rPr lang="en-GB" sz="2000" dirty="0"/>
              <a:t>3.Java Development Kit (</a:t>
            </a:r>
            <a:r>
              <a:rPr lang="en-GB" sz="2000" dirty="0" err="1"/>
              <a:t>jdk</a:t>
            </a:r>
            <a:r>
              <a:rPr lang="en-GB" sz="2000" dirty="0"/>
              <a:t>)</a:t>
            </a:r>
            <a:br>
              <a:rPr lang="en-GB" sz="2000" dirty="0"/>
            </a:br>
            <a:r>
              <a:rPr lang="en-GB" sz="2000" dirty="0"/>
              <a:t>4.MySQl client </a:t>
            </a:r>
            <a:br>
              <a:rPr lang="en-GB" sz="2000" dirty="0"/>
            </a:br>
            <a:r>
              <a:rPr lang="en-GB" sz="2000" dirty="0"/>
              <a:t>5.Apache Tomcat or Glassfish server.</a:t>
            </a:r>
          </a:p>
          <a:p>
            <a:pPr marL="0" indent="0">
              <a:buNone/>
            </a:pPr>
            <a:r>
              <a:rPr lang="en-GB" sz="2000" dirty="0"/>
              <a:t>6. Sublime-text.  </a:t>
            </a:r>
            <a:br>
              <a:rPr lang="en-GB" sz="2000" dirty="0"/>
            </a:br>
            <a:endParaRPr lang="en-US" sz="1800" dirty="0"/>
          </a:p>
          <a:p>
            <a:r>
              <a:rPr lang="en-IN" b="1" dirty="0"/>
              <a:t>Technology used:</a:t>
            </a:r>
          </a:p>
          <a:p>
            <a:pPr>
              <a:buAutoNum type="arabicPeriod"/>
            </a:pPr>
            <a:r>
              <a:rPr lang="en-IN" sz="1600" dirty="0"/>
              <a:t>J2EE.</a:t>
            </a:r>
          </a:p>
          <a:p>
            <a:pPr>
              <a:buAutoNum type="arabicPeriod"/>
            </a:pPr>
            <a:r>
              <a:rPr lang="en-IN" sz="1600" dirty="0"/>
              <a:t>Material Design Bootstrap (MDB).</a:t>
            </a:r>
          </a:p>
        </p:txBody>
      </p:sp>
    </p:spTree>
    <p:extLst>
      <p:ext uri="{BB962C8B-B14F-4D97-AF65-F5344CB8AC3E}">
        <p14:creationId xmlns:p14="http://schemas.microsoft.com/office/powerpoint/2010/main" val="1732400560"/>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_Office Theme">
  <a:themeElements>
    <a:clrScheme name="Verve">
      <a:dk1>
        <a:sysClr val="windowText" lastClr="000000"/>
      </a:dk1>
      <a:lt1>
        <a:sysClr val="window" lastClr="FFFFFF"/>
      </a:lt1>
      <a:dk2>
        <a:srgbClr val="666666"/>
      </a:dk2>
      <a:lt2>
        <a:srgbClr val="D2D2D2"/>
      </a:lt2>
      <a:accent1>
        <a:srgbClr val="FF388C"/>
      </a:accent1>
      <a:accent2>
        <a:srgbClr val="E40059"/>
      </a:accent2>
      <a:accent3>
        <a:srgbClr val="9C007F"/>
      </a:accent3>
      <a:accent4>
        <a:srgbClr val="68007F"/>
      </a:accent4>
      <a:accent5>
        <a:srgbClr val="005BD3"/>
      </a:accent5>
      <a:accent6>
        <a:srgbClr val="00349E"/>
      </a:accent6>
      <a:hlink>
        <a:srgbClr val="17BBFD"/>
      </a:hlink>
      <a:folHlink>
        <a:srgbClr val="FF79C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3_Office Theme">
  <a:themeElements>
    <a:clrScheme name="Verve">
      <a:dk1>
        <a:sysClr val="windowText" lastClr="000000"/>
      </a:dk1>
      <a:lt1>
        <a:sysClr val="window" lastClr="FFFFFF"/>
      </a:lt1>
      <a:dk2>
        <a:srgbClr val="666666"/>
      </a:dk2>
      <a:lt2>
        <a:srgbClr val="D2D2D2"/>
      </a:lt2>
      <a:accent1>
        <a:srgbClr val="FF388C"/>
      </a:accent1>
      <a:accent2>
        <a:srgbClr val="E40059"/>
      </a:accent2>
      <a:accent3>
        <a:srgbClr val="9C007F"/>
      </a:accent3>
      <a:accent4>
        <a:srgbClr val="68007F"/>
      </a:accent4>
      <a:accent5>
        <a:srgbClr val="005BD3"/>
      </a:accent5>
      <a:accent6>
        <a:srgbClr val="00349E"/>
      </a:accent6>
      <a:hlink>
        <a:srgbClr val="17BBFD"/>
      </a:hlink>
      <a:folHlink>
        <a:srgbClr val="FF79C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1467</TotalTime>
  <Words>671</Words>
  <Application>Microsoft Office PowerPoint</Application>
  <PresentationFormat>On-screen Show (4:3)</PresentationFormat>
  <Paragraphs>66</Paragraphs>
  <Slides>18</Slides>
  <Notes>1</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18</vt:i4>
      </vt:variant>
    </vt:vector>
  </HeadingPairs>
  <TitlesOfParts>
    <vt:vector size="25" baseType="lpstr">
      <vt:lpstr>Arial</vt:lpstr>
      <vt:lpstr>Calibri</vt:lpstr>
      <vt:lpstr>Times New Roman</vt:lpstr>
      <vt:lpstr>Verdana</vt:lpstr>
      <vt:lpstr>1_Office Theme</vt:lpstr>
      <vt:lpstr>2_Office Theme</vt:lpstr>
      <vt:lpstr>3_Office Theme</vt:lpstr>
      <vt:lpstr>PowerPoint Presentation</vt:lpstr>
      <vt:lpstr>       Table of Content</vt:lpstr>
      <vt:lpstr>Abstract</vt:lpstr>
      <vt:lpstr>Introduction</vt:lpstr>
      <vt:lpstr>Objective</vt:lpstr>
      <vt:lpstr>Problem Area/Domain</vt:lpstr>
      <vt:lpstr>Solution Domain/Area</vt:lpstr>
      <vt:lpstr>ER Diagram of School Finder.</vt:lpstr>
      <vt:lpstr>Requirements</vt:lpstr>
      <vt:lpstr>References</vt:lpstr>
      <vt:lpstr>Current Stage Of Implementation 1. School Finder Home Page</vt:lpstr>
      <vt:lpstr>School Finder Home Page contd.</vt:lpstr>
      <vt:lpstr>2. School Finder Home Page contd.</vt:lpstr>
      <vt:lpstr>School Registration Page.</vt:lpstr>
      <vt:lpstr>School Registration Page contd.</vt:lpstr>
      <vt:lpstr>3. School Profile Page.</vt:lpstr>
      <vt:lpstr>School Profile Page with reviews and rating.</vt:lpstr>
      <vt:lpstr>4.Photo gallery of each school.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User</dc:creator>
  <cp:lastModifiedBy>Kuldeep Salve</cp:lastModifiedBy>
  <cp:revision>117</cp:revision>
  <dcterms:created xsi:type="dcterms:W3CDTF">2006-08-16T00:00:00Z</dcterms:created>
  <dcterms:modified xsi:type="dcterms:W3CDTF">2021-01-11T09:48:34Z</dcterms:modified>
</cp:coreProperties>
</file>